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4"/>
  </p:sldMasterIdLst>
  <p:notesMasterIdLst>
    <p:notesMasterId r:id="rId49"/>
  </p:notesMasterIdLst>
  <p:sldIdLst>
    <p:sldId id="257" r:id="rId5"/>
    <p:sldId id="306" r:id="rId6"/>
    <p:sldId id="313" r:id="rId7"/>
    <p:sldId id="355" r:id="rId8"/>
    <p:sldId id="336" r:id="rId9"/>
    <p:sldId id="367" r:id="rId10"/>
    <p:sldId id="369" r:id="rId11"/>
    <p:sldId id="370" r:id="rId12"/>
    <p:sldId id="312" r:id="rId13"/>
    <p:sldId id="314" r:id="rId14"/>
    <p:sldId id="335" r:id="rId15"/>
    <p:sldId id="338" r:id="rId16"/>
    <p:sldId id="346" r:id="rId17"/>
    <p:sldId id="343" r:id="rId18"/>
    <p:sldId id="347" r:id="rId19"/>
    <p:sldId id="350" r:id="rId20"/>
    <p:sldId id="348" r:id="rId21"/>
    <p:sldId id="349" r:id="rId22"/>
    <p:sldId id="351" r:id="rId23"/>
    <p:sldId id="352" r:id="rId24"/>
    <p:sldId id="353" r:id="rId25"/>
    <p:sldId id="307" r:id="rId26"/>
    <p:sldId id="371" r:id="rId27"/>
    <p:sldId id="354" r:id="rId28"/>
    <p:sldId id="331" r:id="rId29"/>
    <p:sldId id="319" r:id="rId30"/>
    <p:sldId id="372" r:id="rId31"/>
    <p:sldId id="373" r:id="rId32"/>
    <p:sldId id="374" r:id="rId33"/>
    <p:sldId id="375" r:id="rId34"/>
    <p:sldId id="376" r:id="rId35"/>
    <p:sldId id="323" r:id="rId36"/>
    <p:sldId id="377" r:id="rId37"/>
    <p:sldId id="305" r:id="rId38"/>
    <p:sldId id="333" r:id="rId39"/>
    <p:sldId id="320" r:id="rId40"/>
    <p:sldId id="357" r:id="rId41"/>
    <p:sldId id="356" r:id="rId42"/>
    <p:sldId id="360" r:id="rId43"/>
    <p:sldId id="362" r:id="rId44"/>
    <p:sldId id="364" r:id="rId45"/>
    <p:sldId id="361" r:id="rId46"/>
    <p:sldId id="365" r:id="rId47"/>
    <p:sldId id="368" r:id="rId4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342ADD12-DE9C-8441-AA87-F26EB3497443}">
          <p14:sldIdLst>
            <p14:sldId id="257"/>
            <p14:sldId id="306"/>
            <p14:sldId id="313"/>
            <p14:sldId id="355"/>
            <p14:sldId id="336"/>
            <p14:sldId id="367"/>
            <p14:sldId id="369"/>
            <p14:sldId id="370"/>
            <p14:sldId id="312"/>
            <p14:sldId id="314"/>
            <p14:sldId id="335"/>
            <p14:sldId id="338"/>
            <p14:sldId id="346"/>
            <p14:sldId id="343"/>
            <p14:sldId id="347"/>
            <p14:sldId id="350"/>
            <p14:sldId id="348"/>
            <p14:sldId id="349"/>
            <p14:sldId id="351"/>
            <p14:sldId id="352"/>
            <p14:sldId id="353"/>
            <p14:sldId id="307"/>
            <p14:sldId id="371"/>
            <p14:sldId id="354"/>
            <p14:sldId id="331"/>
            <p14:sldId id="319"/>
            <p14:sldId id="372"/>
            <p14:sldId id="373"/>
            <p14:sldId id="374"/>
            <p14:sldId id="375"/>
            <p14:sldId id="376"/>
            <p14:sldId id="323"/>
            <p14:sldId id="377"/>
          </p14:sldIdLst>
        </p14:section>
        <p14:section name="Backup" id="{035DE889-B219-4936-AF15-F40E8E318FA0}">
          <p14:sldIdLst>
            <p14:sldId id="305"/>
            <p14:sldId id="333"/>
            <p14:sldId id="320"/>
            <p14:sldId id="357"/>
            <p14:sldId id="356"/>
            <p14:sldId id="360"/>
            <p14:sldId id="362"/>
            <p14:sldId id="364"/>
            <p14:sldId id="361"/>
            <p14:sldId id="365"/>
            <p14:sldId id="36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225A1D-3507-E7F7-BA23-CE77901BD03F}" name="Braun, Glen" initials="" userId="S::glen.braun@student.reutlingen-university.de::15f4bf44-f62f-4b95-be37-16385bc8444b" providerId="AD"/>
  <p188:author id="{ABC94F61-3B2F-8033-1203-F5DC46C32E08}" name="Erman, Dominik" initials="ED" userId="S::dominik.erman@student.reutlingen-university.de::4fb193da-0ad7-4eb0-a496-4da35b94c70c" providerId="AD"/>
  <p188:author id="{994BEE6F-44A7-E268-D005-69F2B45E6F07}" name="Kunik, Lars" initials="LK" userId="S::lars.kunik@student.reutlingen-university.de::ef4b339d-91c1-4431-9844-5ca3e81c54ff" providerId="AD"/>
  <p188:author id="{8C8328C2-96F5-82AE-A299-016C1A6E16E5}" name="Kayatas, Sinem" initials="SK" userId="S::sinem.kayatas@student.reutlingen-university.de::5031fa3d-1ae0-41de-83a0-488c250e938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181"/>
    <a:srgbClr val="676666"/>
    <a:srgbClr val="FECC00"/>
    <a:srgbClr val="FED11C"/>
    <a:srgbClr val="818080"/>
    <a:srgbClr val="737272"/>
    <a:srgbClr val="7B7A7A"/>
    <a:srgbClr val="FFFFFF"/>
    <a:srgbClr val="C6C6C6"/>
    <a:srgbClr val="3A3C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44739F-3CE0-A141-B92A-B67241F5FDC1}" v="371" dt="2025-03-10T22:24:55.362"/>
    <p1510:client id="{18484CE0-9198-BF30-20B8-D6DF86C8F826}" v="105" dt="2025-03-10T22:32:07.002"/>
    <p1510:client id="{324754AC-E40F-084A-B095-B26EDB3A69DB}" v="2020" dt="2025-03-10T18:30:42.148"/>
    <p1510:client id="{32F31D38-A20E-62B9-10D0-3AC0724DC439}" v="69" dt="2025-03-11T10:52:37.777"/>
    <p1510:client id="{3A257B70-C330-400D-BE44-E0F24D6936F8}" v="1" dt="2025-03-10T15:41:13.816"/>
    <p1510:client id="{4ACB5FF8-9576-0044-88FA-C8795B360E92}" v="99" dt="2025-03-11T10:41:46.298"/>
    <p1510:client id="{4E885605-D884-45BD-8704-266B728F9EF8}" v="4901" dt="2025-03-11T11:08:29.108"/>
    <p1510:client id="{576BCDDB-4779-B108-E479-E710C64CB798}" v="173" dt="2025-03-10T14:06:12.516"/>
    <p1510:client id="{7B4122E3-AD7F-3662-C3A1-DF29B0D2724F}" v="1" dt="2025-03-10T13:28:55.557"/>
    <p1510:client id="{7F1F6B67-3CA5-6B63-FABE-73DEDDF785BF}" v="13" dt="2025-03-10T14:15:10.861"/>
    <p1510:client id="{849DB54E-7D88-76DC-D23B-811E28D37ED4}" v="1176" dt="2025-03-10T13:27:31.487"/>
    <p1510:client id="{8D3818AD-EC6A-9358-04AA-3C33AF41E770}" v="1816" dt="2025-03-11T02:25:20.627"/>
    <p1510:client id="{B135C575-9F4E-09DC-BACD-D059672B30D5}" v="2005" dt="2025-03-10T15:51:18.490"/>
    <p1510:client id="{E48912B3-A703-EE1E-7C3A-5E1E4267691C}" v="2" dt="2025-03-11T09:25:00.668"/>
    <p1510:client id="{E71CFFA7-1E6C-A7DA-228D-5E20DA74F80B}" v="72" dt="2025-03-10T14:00:51.929"/>
    <p1510:client id="{E7617675-8FD4-EC44-BFE4-53C450A1164F}" v="3733" dt="2025-03-11T12:10:44.67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9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man, Dominik" userId="S::dominik.erman@student.reutlingen-university.de::4fb193da-0ad7-4eb0-a496-4da35b94c70c" providerId="AD" clId="Web-{B135C575-9F4E-09DC-BACD-D059672B30D5}"/>
    <pc:docChg chg="addSld delSld modSld modSection">
      <pc:chgData name="Erman, Dominik" userId="S::dominik.erman@student.reutlingen-university.de::4fb193da-0ad7-4eb0-a496-4da35b94c70c" providerId="AD" clId="Web-{B135C575-9F4E-09DC-BACD-D059672B30D5}" dt="2025-03-10T15:23:22.065" v="1051" actId="20577"/>
      <pc:docMkLst>
        <pc:docMk/>
      </pc:docMkLst>
      <pc:sldChg chg="addSp delSp modSp">
        <pc:chgData name="Erman, Dominik" userId="S::dominik.erman@student.reutlingen-university.de::4fb193da-0ad7-4eb0-a496-4da35b94c70c" providerId="AD" clId="Web-{B135C575-9F4E-09DC-BACD-D059672B30D5}" dt="2025-03-10T15:18:07.249" v="675" actId="20577"/>
        <pc:sldMkLst>
          <pc:docMk/>
          <pc:sldMk cId="3971126521" sldId="365"/>
        </pc:sldMkLst>
        <pc:spChg chg="mod">
          <ac:chgData name="Erman, Dominik" userId="S::dominik.erman@student.reutlingen-university.de::4fb193da-0ad7-4eb0-a496-4da35b94c70c" providerId="AD" clId="Web-{B135C575-9F4E-09DC-BACD-D059672B30D5}" dt="2025-03-10T15:04:48.551" v="612" actId="20577"/>
          <ac:spMkLst>
            <pc:docMk/>
            <pc:sldMk cId="3971126521" sldId="365"/>
            <ac:spMk id="2" creationId="{10DBACB6-7E5F-20A2-3C56-C35A894AC418}"/>
          </ac:spMkLst>
        </pc:spChg>
        <pc:spChg chg="add mod">
          <ac:chgData name="Erman, Dominik" userId="S::dominik.erman@student.reutlingen-university.de::4fb193da-0ad7-4eb0-a496-4da35b94c70c" providerId="AD" clId="Web-{B135C575-9F4E-09DC-BACD-D059672B30D5}" dt="2025-03-10T14:59:28.861" v="567" actId="14100"/>
          <ac:spMkLst>
            <pc:docMk/>
            <pc:sldMk cId="3971126521" sldId="365"/>
            <ac:spMk id="7" creationId="{83E7EF11-CF0E-037F-001F-B1BF8CF08C69}"/>
          </ac:spMkLst>
        </pc:spChg>
        <pc:spChg chg="add mod">
          <ac:chgData name="Erman, Dominik" userId="S::dominik.erman@student.reutlingen-university.de::4fb193da-0ad7-4eb0-a496-4da35b94c70c" providerId="AD" clId="Web-{B135C575-9F4E-09DC-BACD-D059672B30D5}" dt="2025-03-10T15:18:07.249" v="675" actId="20577"/>
          <ac:spMkLst>
            <pc:docMk/>
            <pc:sldMk cId="3971126521" sldId="365"/>
            <ac:spMk id="9" creationId="{450CFB45-A274-4732-610F-BA9D73BCC62A}"/>
          </ac:spMkLst>
        </pc:spChg>
        <pc:spChg chg="add mod topLvl">
          <ac:chgData name="Erman, Dominik" userId="S::dominik.erman@student.reutlingen-university.de::4fb193da-0ad7-4eb0-a496-4da35b94c70c" providerId="AD" clId="Web-{B135C575-9F4E-09DC-BACD-D059672B30D5}" dt="2025-03-10T15:01:57.315" v="576" actId="1076"/>
          <ac:spMkLst>
            <pc:docMk/>
            <pc:sldMk cId="3971126521" sldId="365"/>
            <ac:spMk id="11" creationId="{B2F07FCB-65EC-422A-7A19-46896B280C14}"/>
          </ac:spMkLst>
        </pc:spChg>
        <pc:spChg chg="add mod topLvl">
          <ac:chgData name="Erman, Dominik" userId="S::dominik.erman@student.reutlingen-university.de::4fb193da-0ad7-4eb0-a496-4da35b94c70c" providerId="AD" clId="Web-{B135C575-9F4E-09DC-BACD-D059672B30D5}" dt="2025-03-10T15:01:57.331" v="577" actId="1076"/>
          <ac:spMkLst>
            <pc:docMk/>
            <pc:sldMk cId="3971126521" sldId="365"/>
            <ac:spMk id="13" creationId="{2469E68F-51AD-1EFB-A32D-2E9CA7470DF2}"/>
          </ac:spMkLst>
        </pc:spChg>
        <pc:grpChg chg="add del">
          <ac:chgData name="Erman, Dominik" userId="S::dominik.erman@student.reutlingen-university.de::4fb193da-0ad7-4eb0-a496-4da35b94c70c" providerId="AD" clId="Web-{B135C575-9F4E-09DC-BACD-D059672B30D5}" dt="2025-03-10T14:31:18.171" v="64"/>
          <ac:grpSpMkLst>
            <pc:docMk/>
            <pc:sldMk cId="3971126521" sldId="365"/>
            <ac:grpSpMk id="14" creationId="{75C0DAE3-8103-D4B6-671A-32B356E6326A}"/>
          </ac:grpSpMkLst>
        </pc:grpChg>
        <pc:picChg chg="add mod">
          <ac:chgData name="Erman, Dominik" userId="S::dominik.erman@student.reutlingen-university.de::4fb193da-0ad7-4eb0-a496-4da35b94c70c" providerId="AD" clId="Web-{B135C575-9F4E-09DC-BACD-D059672B30D5}" dt="2025-03-10T15:02:00.956" v="578" actId="14100"/>
          <ac:picMkLst>
            <pc:docMk/>
            <pc:sldMk cId="3971126521" sldId="365"/>
            <ac:picMk id="5" creationId="{DA3186E9-8CED-35E5-763C-71641CA7ADA0}"/>
          </ac:picMkLst>
        </pc:picChg>
      </pc:sldChg>
      <pc:sldChg chg="del">
        <pc:chgData name="Erman, Dominik" userId="S::dominik.erman@student.reutlingen-university.de::4fb193da-0ad7-4eb0-a496-4da35b94c70c" providerId="AD" clId="Web-{B135C575-9F4E-09DC-BACD-D059672B30D5}" dt="2025-03-10T15:04:11.504" v="591"/>
        <pc:sldMkLst>
          <pc:docMk/>
          <pc:sldMk cId="1199425620" sldId="366"/>
        </pc:sldMkLst>
      </pc:sldChg>
      <pc:sldChg chg="addSp delSp modSp add replId">
        <pc:chgData name="Erman, Dominik" userId="S::dominik.erman@student.reutlingen-university.de::4fb193da-0ad7-4eb0-a496-4da35b94c70c" providerId="AD" clId="Web-{B135C575-9F4E-09DC-BACD-D059672B30D5}" dt="2025-03-10T15:23:22.065" v="1051" actId="20577"/>
        <pc:sldMkLst>
          <pc:docMk/>
          <pc:sldMk cId="2467911595" sldId="368"/>
        </pc:sldMkLst>
        <pc:spChg chg="mod">
          <ac:chgData name="Erman, Dominik" userId="S::dominik.erman@student.reutlingen-university.de::4fb193da-0ad7-4eb0-a496-4da35b94c70c" providerId="AD" clId="Web-{B135C575-9F4E-09DC-BACD-D059672B30D5}" dt="2025-03-10T15:04:30.192" v="603" actId="20577"/>
          <ac:spMkLst>
            <pc:docMk/>
            <pc:sldMk cId="2467911595" sldId="368"/>
            <ac:spMk id="2" creationId="{17301BF4-3C2B-BBF6-56B9-0A227031F0CE}"/>
          </ac:spMkLst>
        </pc:spChg>
        <pc:spChg chg="mod">
          <ac:chgData name="Erman, Dominik" userId="S::dominik.erman@student.reutlingen-university.de::4fb193da-0ad7-4eb0-a496-4da35b94c70c" providerId="AD" clId="Web-{B135C575-9F4E-09DC-BACD-D059672B30D5}" dt="2025-03-10T15:23:22.065" v="1051" actId="20577"/>
          <ac:spMkLst>
            <pc:docMk/>
            <pc:sldMk cId="2467911595" sldId="368"/>
            <ac:spMk id="9" creationId="{7FA28E81-C4B2-BBF1-59B3-B3EBB2A61CCD}"/>
          </ac:spMkLst>
        </pc:spChg>
        <pc:spChg chg="del">
          <ac:chgData name="Erman, Dominik" userId="S::dominik.erman@student.reutlingen-university.de::4fb193da-0ad7-4eb0-a496-4da35b94c70c" providerId="AD" clId="Web-{B135C575-9F4E-09DC-BACD-D059672B30D5}" dt="2025-03-10T15:04:16.067" v="593"/>
          <ac:spMkLst>
            <pc:docMk/>
            <pc:sldMk cId="2467911595" sldId="368"/>
            <ac:spMk id="11" creationId="{C4ADD31A-0254-4E3F-760B-058E3150CFC5}"/>
          </ac:spMkLst>
        </pc:spChg>
        <pc:spChg chg="del">
          <ac:chgData name="Erman, Dominik" userId="S::dominik.erman@student.reutlingen-university.de::4fb193da-0ad7-4eb0-a496-4da35b94c70c" providerId="AD" clId="Web-{B135C575-9F4E-09DC-BACD-D059672B30D5}" dt="2025-03-10T15:04:16.067" v="592"/>
          <ac:spMkLst>
            <pc:docMk/>
            <pc:sldMk cId="2467911595" sldId="368"/>
            <ac:spMk id="13" creationId="{0D45F96B-1375-39A4-16BD-6B184E00D0A7}"/>
          </ac:spMkLst>
        </pc:spChg>
        <pc:picChg chg="del">
          <ac:chgData name="Erman, Dominik" userId="S::dominik.erman@student.reutlingen-university.de::4fb193da-0ad7-4eb0-a496-4da35b94c70c" providerId="AD" clId="Web-{B135C575-9F4E-09DC-BACD-D059672B30D5}" dt="2025-03-10T15:04:18.020" v="594"/>
          <ac:picMkLst>
            <pc:docMk/>
            <pc:sldMk cId="2467911595" sldId="368"/>
            <ac:picMk id="5" creationId="{B82A186F-7882-DEDB-0858-B9E1859DDC3A}"/>
          </ac:picMkLst>
        </pc:picChg>
        <pc:picChg chg="add mod modCrop">
          <ac:chgData name="Erman, Dominik" userId="S::dominik.erman@student.reutlingen-university.de::4fb193da-0ad7-4eb0-a496-4da35b94c70c" providerId="AD" clId="Web-{B135C575-9F4E-09DC-BACD-D059672B30D5}" dt="2025-03-10T15:14:38.919" v="634" actId="1076"/>
          <ac:picMkLst>
            <pc:docMk/>
            <pc:sldMk cId="2467911595" sldId="368"/>
            <ac:picMk id="6" creationId="{363C38E6-1FAB-7AFD-FF46-598EE0A7C168}"/>
          </ac:picMkLst>
        </pc:picChg>
      </pc:sldChg>
    </pc:docChg>
  </pc:docChgLst>
  <pc:docChgLst>
    <pc:chgData name="Fahrner, Michelle" userId="S::michelle.fahrner@student.reutlingen-university.de::7672c29c-0219-4e1e-943d-44b255e75464" providerId="AD" clId="Web-{1A4CFED0-5D06-2FA3-2766-3E9A6F609E0B}"/>
    <pc:docChg chg="modSld">
      <pc:chgData name="Fahrner, Michelle" userId="S::michelle.fahrner@student.reutlingen-university.de::7672c29c-0219-4e1e-943d-44b255e75464" providerId="AD" clId="Web-{1A4CFED0-5D06-2FA3-2766-3E9A6F609E0B}" dt="2025-03-09T11:06:41.686" v="114" actId="1076"/>
      <pc:docMkLst>
        <pc:docMk/>
      </pc:docMkLst>
      <pc:sldChg chg="modSp">
        <pc:chgData name="Fahrner, Michelle" userId="S::michelle.fahrner@student.reutlingen-university.de::7672c29c-0219-4e1e-943d-44b255e75464" providerId="AD" clId="Web-{1A4CFED0-5D06-2FA3-2766-3E9A6F609E0B}" dt="2025-03-09T11:06:41.686" v="114" actId="1076"/>
        <pc:sldMkLst>
          <pc:docMk/>
          <pc:sldMk cId="997225503" sldId="342"/>
        </pc:sldMkLst>
        <pc:spChg chg="mod">
          <ac:chgData name="Fahrner, Michelle" userId="S::michelle.fahrner@student.reutlingen-university.de::7672c29c-0219-4e1e-943d-44b255e75464" providerId="AD" clId="Web-{1A4CFED0-5D06-2FA3-2766-3E9A6F609E0B}" dt="2025-03-09T11:06:26.420" v="104" actId="1076"/>
          <ac:spMkLst>
            <pc:docMk/>
            <pc:sldMk cId="997225503" sldId="342"/>
            <ac:spMk id="5" creationId="{37198D20-E955-98C0-BF3B-9BC1AB7A413B}"/>
          </ac:spMkLst>
        </pc:spChg>
        <pc:spChg chg="mod">
          <ac:chgData name="Fahrner, Michelle" userId="S::michelle.fahrner@student.reutlingen-university.de::7672c29c-0219-4e1e-943d-44b255e75464" providerId="AD" clId="Web-{1A4CFED0-5D06-2FA3-2766-3E9A6F609E0B}" dt="2025-03-09T11:06:26.435" v="105" actId="1076"/>
          <ac:spMkLst>
            <pc:docMk/>
            <pc:sldMk cId="997225503" sldId="342"/>
            <ac:spMk id="11" creationId="{A5E197AC-3ED1-1761-D9BD-7A1D0DE3F749}"/>
          </ac:spMkLst>
        </pc:spChg>
        <pc:spChg chg="mod">
          <ac:chgData name="Fahrner, Michelle" userId="S::michelle.fahrner@student.reutlingen-university.de::7672c29c-0219-4e1e-943d-44b255e75464" providerId="AD" clId="Web-{1A4CFED0-5D06-2FA3-2766-3E9A6F609E0B}" dt="2025-03-09T11:06:26.404" v="102" actId="1076"/>
          <ac:spMkLst>
            <pc:docMk/>
            <pc:sldMk cId="997225503" sldId="342"/>
            <ac:spMk id="21" creationId="{18D1FAC1-2BCB-5895-AF8F-8B466A65A51C}"/>
          </ac:spMkLst>
        </pc:spChg>
        <pc:spChg chg="mod">
          <ac:chgData name="Fahrner, Michelle" userId="S::michelle.fahrner@student.reutlingen-university.de::7672c29c-0219-4e1e-943d-44b255e75464" providerId="AD" clId="Web-{1A4CFED0-5D06-2FA3-2766-3E9A6F609E0B}" dt="2025-03-09T11:06:26.529" v="111" actId="1076"/>
          <ac:spMkLst>
            <pc:docMk/>
            <pc:sldMk cId="997225503" sldId="342"/>
            <ac:spMk id="25" creationId="{4FD3A429-D664-CC20-3179-181EC86A19B8}"/>
          </ac:spMkLst>
        </pc:spChg>
        <pc:spChg chg="mod">
          <ac:chgData name="Fahrner, Michelle" userId="S::michelle.fahrner@student.reutlingen-university.de::7672c29c-0219-4e1e-943d-44b255e75464" providerId="AD" clId="Web-{1A4CFED0-5D06-2FA3-2766-3E9A6F609E0B}" dt="2025-03-09T11:06:41.686" v="114" actId="1076"/>
          <ac:spMkLst>
            <pc:docMk/>
            <pc:sldMk cId="997225503" sldId="342"/>
            <ac:spMk id="27" creationId="{5EAC56B1-7918-DB91-069F-05C5B8870A0C}"/>
          </ac:spMkLst>
        </pc:spChg>
        <pc:spChg chg="mod">
          <ac:chgData name="Fahrner, Michelle" userId="S::michelle.fahrner@student.reutlingen-university.de::7672c29c-0219-4e1e-943d-44b255e75464" providerId="AD" clId="Web-{1A4CFED0-5D06-2FA3-2766-3E9A6F609E0B}" dt="2025-03-09T11:06:26.279" v="94" actId="1076"/>
          <ac:spMkLst>
            <pc:docMk/>
            <pc:sldMk cId="997225503" sldId="342"/>
            <ac:spMk id="29" creationId="{EBBDC505-3769-C6FB-E786-1340247E6E84}"/>
          </ac:spMkLst>
        </pc:spChg>
        <pc:spChg chg="mod">
          <ac:chgData name="Fahrner, Michelle" userId="S::michelle.fahrner@student.reutlingen-university.de::7672c29c-0219-4e1e-943d-44b255e75464" providerId="AD" clId="Web-{1A4CFED0-5D06-2FA3-2766-3E9A6F609E0B}" dt="2025-03-09T11:06:26.310" v="95" actId="1076"/>
          <ac:spMkLst>
            <pc:docMk/>
            <pc:sldMk cId="997225503" sldId="342"/>
            <ac:spMk id="31" creationId="{0568ADFC-5B5A-357B-7DBE-47B99CD84832}"/>
          </ac:spMkLst>
        </pc:spChg>
        <pc:picChg chg="mod">
          <ac:chgData name="Fahrner, Michelle" userId="S::michelle.fahrner@student.reutlingen-university.de::7672c29c-0219-4e1e-943d-44b255e75464" providerId="AD" clId="Web-{1A4CFED0-5D06-2FA3-2766-3E9A6F609E0B}" dt="2025-03-09T11:06:26.310" v="96" actId="1076"/>
          <ac:picMkLst>
            <pc:docMk/>
            <pc:sldMk cId="997225503" sldId="342"/>
            <ac:picMk id="6" creationId="{B6A27B93-6E80-8000-C20E-ED48A89B2A8E}"/>
          </ac:picMkLst>
        </pc:picChg>
        <pc:picChg chg="mod">
          <ac:chgData name="Fahrner, Michelle" userId="S::michelle.fahrner@student.reutlingen-university.de::7672c29c-0219-4e1e-943d-44b255e75464" providerId="AD" clId="Web-{1A4CFED0-5D06-2FA3-2766-3E9A6F609E0B}" dt="2025-03-09T11:06:26.326" v="97" actId="1076"/>
          <ac:picMkLst>
            <pc:docMk/>
            <pc:sldMk cId="997225503" sldId="342"/>
            <ac:picMk id="10" creationId="{7F9F7874-F149-F083-F04B-5010B0C5548D}"/>
          </ac:picMkLst>
        </pc:picChg>
        <pc:picChg chg="mod">
          <ac:chgData name="Fahrner, Michelle" userId="S::michelle.fahrner@student.reutlingen-university.de::7672c29c-0219-4e1e-943d-44b255e75464" providerId="AD" clId="Web-{1A4CFED0-5D06-2FA3-2766-3E9A6F609E0B}" dt="2025-03-09T11:06:26.341" v="98" actId="1076"/>
          <ac:picMkLst>
            <pc:docMk/>
            <pc:sldMk cId="997225503" sldId="342"/>
            <ac:picMk id="12" creationId="{D2F395A8-39BB-EBBC-6BBB-E1C8B4E5D302}"/>
          </ac:picMkLst>
        </pc:picChg>
        <pc:picChg chg="mod">
          <ac:chgData name="Fahrner, Michelle" userId="S::michelle.fahrner@student.reutlingen-university.de::7672c29c-0219-4e1e-943d-44b255e75464" providerId="AD" clId="Web-{1A4CFED0-5D06-2FA3-2766-3E9A6F609E0B}" dt="2025-03-09T11:06:26.357" v="99" actId="1076"/>
          <ac:picMkLst>
            <pc:docMk/>
            <pc:sldMk cId="997225503" sldId="342"/>
            <ac:picMk id="13" creationId="{861DEE47-2AC0-5CAB-7BFF-571C47CDF003}"/>
          </ac:picMkLst>
        </pc:picChg>
        <pc:picChg chg="mod">
          <ac:chgData name="Fahrner, Michelle" userId="S::michelle.fahrner@student.reutlingen-university.de::7672c29c-0219-4e1e-943d-44b255e75464" providerId="AD" clId="Web-{1A4CFED0-5D06-2FA3-2766-3E9A6F609E0B}" dt="2025-03-09T11:06:26.373" v="100" actId="1076"/>
          <ac:picMkLst>
            <pc:docMk/>
            <pc:sldMk cId="997225503" sldId="342"/>
            <ac:picMk id="15" creationId="{C14F6AC0-957D-E705-C3F5-8D8542ABD975}"/>
          </ac:picMkLst>
        </pc:picChg>
        <pc:picChg chg="mod">
          <ac:chgData name="Fahrner, Michelle" userId="S::michelle.fahrner@student.reutlingen-university.de::7672c29c-0219-4e1e-943d-44b255e75464" providerId="AD" clId="Web-{1A4CFED0-5D06-2FA3-2766-3E9A6F609E0B}" dt="2025-03-09T11:06:26.451" v="106" actId="1076"/>
          <ac:picMkLst>
            <pc:docMk/>
            <pc:sldMk cId="997225503" sldId="342"/>
            <ac:picMk id="16" creationId="{DB6ED429-764E-9AB5-A931-F1107DAE3B34}"/>
          </ac:picMkLst>
        </pc:picChg>
        <pc:picChg chg="mod">
          <ac:chgData name="Fahrner, Michelle" userId="S::michelle.fahrner@student.reutlingen-university.de::7672c29c-0219-4e1e-943d-44b255e75464" providerId="AD" clId="Web-{1A4CFED0-5D06-2FA3-2766-3E9A6F609E0B}" dt="2025-03-09T11:06:26.466" v="107" actId="1076"/>
          <ac:picMkLst>
            <pc:docMk/>
            <pc:sldMk cId="997225503" sldId="342"/>
            <ac:picMk id="17" creationId="{A52B8C33-E4DB-31E4-C2EB-D12F99A8523F}"/>
          </ac:picMkLst>
        </pc:picChg>
        <pc:picChg chg="mod">
          <ac:chgData name="Fahrner, Michelle" userId="S::michelle.fahrner@student.reutlingen-university.de::7672c29c-0219-4e1e-943d-44b255e75464" providerId="AD" clId="Web-{1A4CFED0-5D06-2FA3-2766-3E9A6F609E0B}" dt="2025-03-09T11:06:26.482" v="108" actId="1076"/>
          <ac:picMkLst>
            <pc:docMk/>
            <pc:sldMk cId="997225503" sldId="342"/>
            <ac:picMk id="18" creationId="{85058B44-B251-AAAB-3082-12142320EB5A}"/>
          </ac:picMkLst>
        </pc:picChg>
        <pc:picChg chg="mod">
          <ac:chgData name="Fahrner, Michelle" userId="S::michelle.fahrner@student.reutlingen-university.de::7672c29c-0219-4e1e-943d-44b255e75464" providerId="AD" clId="Web-{1A4CFED0-5D06-2FA3-2766-3E9A6F609E0B}" dt="2025-03-09T11:06:26.498" v="109" actId="1076"/>
          <ac:picMkLst>
            <pc:docMk/>
            <pc:sldMk cId="997225503" sldId="342"/>
            <ac:picMk id="19" creationId="{D36972F5-50B7-2A98-A090-0A3EEF4BA795}"/>
          </ac:picMkLst>
        </pc:picChg>
        <pc:picChg chg="mod">
          <ac:chgData name="Fahrner, Michelle" userId="S::michelle.fahrner@student.reutlingen-university.de::7672c29c-0219-4e1e-943d-44b255e75464" providerId="AD" clId="Web-{1A4CFED0-5D06-2FA3-2766-3E9A6F609E0B}" dt="2025-03-09T11:06:26.404" v="103" actId="1076"/>
          <ac:picMkLst>
            <pc:docMk/>
            <pc:sldMk cId="997225503" sldId="342"/>
            <ac:picMk id="36" creationId="{F296CF91-4CBB-16A7-F9F7-C8A6A6B1AE2E}"/>
          </ac:picMkLst>
        </pc:picChg>
        <pc:cxnChg chg="mod">
          <ac:chgData name="Fahrner, Michelle" userId="S::michelle.fahrner@student.reutlingen-university.de::7672c29c-0219-4e1e-943d-44b255e75464" providerId="AD" clId="Web-{1A4CFED0-5D06-2FA3-2766-3E9A6F609E0B}" dt="2025-03-09T11:06:26.388" v="101" actId="1076"/>
          <ac:cxnSpMkLst>
            <pc:docMk/>
            <pc:sldMk cId="997225503" sldId="342"/>
            <ac:cxnSpMk id="20" creationId="{97B25303-7505-5187-E13A-026B73421F4E}"/>
          </ac:cxnSpMkLst>
        </pc:cxnChg>
        <pc:cxnChg chg="mod">
          <ac:chgData name="Fahrner, Michelle" userId="S::michelle.fahrner@student.reutlingen-university.de::7672c29c-0219-4e1e-943d-44b255e75464" providerId="AD" clId="Web-{1A4CFED0-5D06-2FA3-2766-3E9A6F609E0B}" dt="2025-03-09T11:06:26.513" v="110" actId="1076"/>
          <ac:cxnSpMkLst>
            <pc:docMk/>
            <pc:sldMk cId="997225503" sldId="342"/>
            <ac:cxnSpMk id="24" creationId="{6CEFEBE2-67D1-F2A8-EA18-0DCEDD150EE2}"/>
          </ac:cxnSpMkLst>
        </pc:cxnChg>
      </pc:sldChg>
    </pc:docChg>
  </pc:docChgLst>
  <pc:docChgLst>
    <pc:chgData name="Rottler, Liv" userId="a078eb17-4cea-4bc4-84cc-b99500c3c450" providerId="ADAL" clId="{4ACB5FF8-9576-0044-88FA-C8795B360E92}"/>
    <pc:docChg chg="modSld">
      <pc:chgData name="Rottler, Liv" userId="a078eb17-4cea-4bc4-84cc-b99500c3c450" providerId="ADAL" clId="{4ACB5FF8-9576-0044-88FA-C8795B360E92}" dt="2025-03-11T10:41:46.299" v="98" actId="20577"/>
      <pc:docMkLst>
        <pc:docMk/>
      </pc:docMkLst>
      <pc:sldChg chg="modNotesTx">
        <pc:chgData name="Rottler, Liv" userId="a078eb17-4cea-4bc4-84cc-b99500c3c450" providerId="ADAL" clId="{4ACB5FF8-9576-0044-88FA-C8795B360E92}" dt="2025-03-11T10:41:46.299" v="98" actId="20577"/>
        <pc:sldMkLst>
          <pc:docMk/>
          <pc:sldMk cId="108722237" sldId="367"/>
        </pc:sldMkLst>
      </pc:sldChg>
      <pc:sldChg chg="modNotesTx">
        <pc:chgData name="Rottler, Liv" userId="a078eb17-4cea-4bc4-84cc-b99500c3c450" providerId="ADAL" clId="{4ACB5FF8-9576-0044-88FA-C8795B360E92}" dt="2025-03-11T10:28:50.169" v="72" actId="20577"/>
        <pc:sldMkLst>
          <pc:docMk/>
          <pc:sldMk cId="3677229301" sldId="371"/>
        </pc:sldMkLst>
      </pc:sldChg>
    </pc:docChg>
  </pc:docChgLst>
  <pc:docChgLst>
    <pc:chgData name="Erman, Dominik" userId="S::dominik.erman@student.reutlingen-university.de::4fb193da-0ad7-4eb0-a496-4da35b94c70c" providerId="AD" clId="Web-{32F31D38-A20E-62B9-10D0-3AC0724DC439}"/>
    <pc:docChg chg="modSld">
      <pc:chgData name="Erman, Dominik" userId="S::dominik.erman@student.reutlingen-university.de::4fb193da-0ad7-4eb0-a496-4da35b94c70c" providerId="AD" clId="Web-{32F31D38-A20E-62B9-10D0-3AC0724DC439}" dt="2025-03-11T11:03:24.380" v="40"/>
      <pc:docMkLst>
        <pc:docMk/>
      </pc:docMkLst>
      <pc:sldChg chg="modNotes">
        <pc:chgData name="Erman, Dominik" userId="S::dominik.erman@student.reutlingen-university.de::4fb193da-0ad7-4eb0-a496-4da35b94c70c" providerId="AD" clId="Web-{32F31D38-A20E-62B9-10D0-3AC0724DC439}" dt="2025-03-11T11:03:24.380" v="40"/>
        <pc:sldMkLst>
          <pc:docMk/>
          <pc:sldMk cId="3677229301" sldId="371"/>
        </pc:sldMkLst>
      </pc:sldChg>
      <pc:sldChg chg="modSp">
        <pc:chgData name="Erman, Dominik" userId="S::dominik.erman@student.reutlingen-university.de::4fb193da-0ad7-4eb0-a496-4da35b94c70c" providerId="AD" clId="Web-{32F31D38-A20E-62B9-10D0-3AC0724DC439}" dt="2025-03-11T10:52:37.777" v="36" actId="1076"/>
        <pc:sldMkLst>
          <pc:docMk/>
          <pc:sldMk cId="2358537147" sldId="376"/>
        </pc:sldMkLst>
        <pc:spChg chg="mod">
          <ac:chgData name="Erman, Dominik" userId="S::dominik.erman@student.reutlingen-university.de::4fb193da-0ad7-4eb0-a496-4da35b94c70c" providerId="AD" clId="Web-{32F31D38-A20E-62B9-10D0-3AC0724DC439}" dt="2025-03-11T10:52:37.777" v="36" actId="1076"/>
          <ac:spMkLst>
            <pc:docMk/>
            <pc:sldMk cId="2358537147" sldId="376"/>
            <ac:spMk id="37" creationId="{78F256F0-B21B-AED4-BFF6-41B82B64C447}"/>
          </ac:spMkLst>
        </pc:spChg>
      </pc:sldChg>
    </pc:docChg>
  </pc:docChgLst>
  <pc:docChgLst>
    <pc:chgData name="Fahrner, Michelle" userId="S::michelle.fahrner@student.reutlingen-university.de::7672c29c-0219-4e1e-943d-44b255e75464" providerId="AD" clId="Web-{FEAAD965-473E-F719-62C8-3E509F299D83}"/>
    <pc:docChg chg="modSld">
      <pc:chgData name="Fahrner, Michelle" userId="S::michelle.fahrner@student.reutlingen-university.de::7672c29c-0219-4e1e-943d-44b255e75464" providerId="AD" clId="Web-{FEAAD965-473E-F719-62C8-3E509F299D83}" dt="2025-03-09T10:56:10.114" v="95" actId="1076"/>
      <pc:docMkLst>
        <pc:docMk/>
      </pc:docMkLst>
    </pc:docChg>
  </pc:docChgLst>
  <pc:docChgLst>
    <pc:chgData name="Rottler, Liv" userId="a078eb17-4cea-4bc4-84cc-b99500c3c450" providerId="ADAL" clId="{475485CE-76B5-DF4D-8290-08307BD2515D}"/>
    <pc:docChg chg="undo custSel addSld modSld modSection">
      <pc:chgData name="Rottler, Liv" userId="a078eb17-4cea-4bc4-84cc-b99500c3c450" providerId="ADAL" clId="{475485CE-76B5-DF4D-8290-08307BD2515D}" dt="2025-02-02T19:23:16.500" v="239" actId="113"/>
      <pc:docMkLst>
        <pc:docMk/>
      </pc:docMkLst>
      <pc:sldChg chg="addSp delSp modSp mod">
        <pc:chgData name="Rottler, Liv" userId="a078eb17-4cea-4bc4-84cc-b99500c3c450" providerId="ADAL" clId="{475485CE-76B5-DF4D-8290-08307BD2515D}" dt="2025-02-02T19:07:29.617" v="138" actId="113"/>
        <pc:sldMkLst>
          <pc:docMk/>
          <pc:sldMk cId="4231740654" sldId="310"/>
        </pc:sldMkLst>
      </pc:sldChg>
      <pc:sldChg chg="modSp add mod">
        <pc:chgData name="Rottler, Liv" userId="a078eb17-4cea-4bc4-84cc-b99500c3c450" providerId="ADAL" clId="{475485CE-76B5-DF4D-8290-08307BD2515D}" dt="2025-02-02T19:23:16.500" v="239" actId="113"/>
        <pc:sldMkLst>
          <pc:docMk/>
          <pc:sldMk cId="2869449458" sldId="317"/>
        </pc:sldMkLst>
      </pc:sldChg>
    </pc:docChg>
  </pc:docChgLst>
  <pc:docChgLst>
    <pc:chgData name="Fahrner, Michelle" userId="S::michelle.fahrner@student.reutlingen-university.de::7672c29c-0219-4e1e-943d-44b255e75464" providerId="AD" clId="Web-{7F1F6B67-3CA5-6B63-FABE-73DEDDF785BF}"/>
    <pc:docChg chg="addSld modSld modSection">
      <pc:chgData name="Fahrner, Michelle" userId="S::michelle.fahrner@student.reutlingen-university.de::7672c29c-0219-4e1e-943d-44b255e75464" providerId="AD" clId="Web-{7F1F6B67-3CA5-6B63-FABE-73DEDDF785BF}" dt="2025-03-10T14:15:10.861" v="11"/>
      <pc:docMkLst>
        <pc:docMk/>
      </pc:docMkLst>
      <pc:sldChg chg="delSp">
        <pc:chgData name="Fahrner, Michelle" userId="S::michelle.fahrner@student.reutlingen-university.de::7672c29c-0219-4e1e-943d-44b255e75464" providerId="AD" clId="Web-{7F1F6B67-3CA5-6B63-FABE-73DEDDF785BF}" dt="2025-03-10T13:57:43.055" v="3"/>
        <pc:sldMkLst>
          <pc:docMk/>
          <pc:sldMk cId="4072757111" sldId="336"/>
        </pc:sldMkLst>
        <pc:picChg chg="del">
          <ac:chgData name="Fahrner, Michelle" userId="S::michelle.fahrner@student.reutlingen-university.de::7672c29c-0219-4e1e-943d-44b255e75464" providerId="AD" clId="Web-{7F1F6B67-3CA5-6B63-FABE-73DEDDF785BF}" dt="2025-03-10T13:57:43.055" v="3"/>
          <ac:picMkLst>
            <pc:docMk/>
            <pc:sldMk cId="4072757111" sldId="336"/>
            <ac:picMk id="8" creationId="{C698901E-83CA-8502-9BFB-B353D46410E7}"/>
          </ac:picMkLst>
        </pc:picChg>
      </pc:sldChg>
      <pc:sldChg chg="modSp">
        <pc:chgData name="Fahrner, Michelle" userId="S::michelle.fahrner@student.reutlingen-university.de::7672c29c-0219-4e1e-943d-44b255e75464" providerId="AD" clId="Web-{7F1F6B67-3CA5-6B63-FABE-73DEDDF785BF}" dt="2025-03-10T13:33:21.404" v="2" actId="1076"/>
        <pc:sldMkLst>
          <pc:docMk/>
          <pc:sldMk cId="997225503" sldId="342"/>
        </pc:sldMkLst>
        <pc:spChg chg="mod">
          <ac:chgData name="Fahrner, Michelle" userId="S::michelle.fahrner@student.reutlingen-university.de::7672c29c-0219-4e1e-943d-44b255e75464" providerId="AD" clId="Web-{7F1F6B67-3CA5-6B63-FABE-73DEDDF785BF}" dt="2025-03-10T13:33:21.404" v="2" actId="1076"/>
          <ac:spMkLst>
            <pc:docMk/>
            <pc:sldMk cId="997225503" sldId="342"/>
            <ac:spMk id="8" creationId="{408B02A6-53C3-E8F4-C785-B8C21F2E65FC}"/>
          </ac:spMkLst>
        </pc:spChg>
      </pc:sldChg>
      <pc:sldChg chg="delSp modSp add replId">
        <pc:chgData name="Fahrner, Michelle" userId="S::michelle.fahrner@student.reutlingen-university.de::7672c29c-0219-4e1e-943d-44b255e75464" providerId="AD" clId="Web-{7F1F6B67-3CA5-6B63-FABE-73DEDDF785BF}" dt="2025-03-10T14:15:10.861" v="11"/>
        <pc:sldMkLst>
          <pc:docMk/>
          <pc:sldMk cId="108722237" sldId="367"/>
        </pc:sldMkLst>
        <pc:spChg chg="del">
          <ac:chgData name="Fahrner, Michelle" userId="S::michelle.fahrner@student.reutlingen-university.de::7672c29c-0219-4e1e-943d-44b255e75464" providerId="AD" clId="Web-{7F1F6B67-3CA5-6B63-FABE-73DEDDF785BF}" dt="2025-03-10T14:15:02.267" v="10"/>
          <ac:spMkLst>
            <pc:docMk/>
            <pc:sldMk cId="108722237" sldId="367"/>
            <ac:spMk id="5" creationId="{BE1AB5CB-3E35-D94F-C105-38E376EEE0AD}"/>
          </ac:spMkLst>
        </pc:spChg>
        <pc:spChg chg="del">
          <ac:chgData name="Fahrner, Michelle" userId="S::michelle.fahrner@student.reutlingen-university.de::7672c29c-0219-4e1e-943d-44b255e75464" providerId="AD" clId="Web-{7F1F6B67-3CA5-6B63-FABE-73DEDDF785BF}" dt="2025-03-10T14:15:10.861" v="11"/>
          <ac:spMkLst>
            <pc:docMk/>
            <pc:sldMk cId="108722237" sldId="367"/>
            <ac:spMk id="11" creationId="{34C15E7E-4620-1690-0011-2F35AFDB9BA7}"/>
          </ac:spMkLst>
        </pc:spChg>
        <pc:spChg chg="mod">
          <ac:chgData name="Fahrner, Michelle" userId="S::michelle.fahrner@student.reutlingen-university.de::7672c29c-0219-4e1e-943d-44b255e75464" providerId="AD" clId="Web-{7F1F6B67-3CA5-6B63-FABE-73DEDDF785BF}" dt="2025-03-10T14:14:56.439" v="9" actId="20577"/>
          <ac:spMkLst>
            <pc:docMk/>
            <pc:sldMk cId="108722237" sldId="367"/>
            <ac:spMk id="27" creationId="{E2F903E4-1BF8-C43E-B9D3-1A8138D2A145}"/>
          </ac:spMkLst>
        </pc:spChg>
      </pc:sldChg>
    </pc:docChg>
  </pc:docChgLst>
  <pc:docChgLst>
    <pc:chgData name="Braun, Glen" userId="15f4bf44-f62f-4b95-be37-16385bc8444b" providerId="ADAL" clId="{1344739F-3CE0-A141-B92A-B67241F5FDC1}"/>
    <pc:docChg chg="modSld">
      <pc:chgData name="Braun, Glen" userId="15f4bf44-f62f-4b95-be37-16385bc8444b" providerId="ADAL" clId="{1344739F-3CE0-A141-B92A-B67241F5FDC1}" dt="2025-03-10T22:24:55.362" v="370" actId="20577"/>
      <pc:docMkLst>
        <pc:docMk/>
      </pc:docMkLst>
      <pc:sldChg chg="modNotesTx">
        <pc:chgData name="Braun, Glen" userId="15f4bf44-f62f-4b95-be37-16385bc8444b" providerId="ADAL" clId="{1344739F-3CE0-A141-B92A-B67241F5FDC1}" dt="2025-03-10T22:24:55.362" v="370" actId="20577"/>
        <pc:sldMkLst>
          <pc:docMk/>
          <pc:sldMk cId="48416920" sldId="331"/>
        </pc:sldMkLst>
      </pc:sldChg>
      <pc:sldChg chg="modNotesTx">
        <pc:chgData name="Braun, Glen" userId="15f4bf44-f62f-4b95-be37-16385bc8444b" providerId="ADAL" clId="{1344739F-3CE0-A141-B92A-B67241F5FDC1}" dt="2025-03-10T22:14:58.067" v="95" actId="20577"/>
        <pc:sldMkLst>
          <pc:docMk/>
          <pc:sldMk cId="108722237" sldId="367"/>
        </pc:sldMkLst>
      </pc:sldChg>
      <pc:sldChg chg="modSp modNotesTx">
        <pc:chgData name="Braun, Glen" userId="15f4bf44-f62f-4b95-be37-16385bc8444b" providerId="ADAL" clId="{1344739F-3CE0-A141-B92A-B67241F5FDC1}" dt="2025-03-10T22:24:10.897" v="320" actId="20577"/>
        <pc:sldMkLst>
          <pc:docMk/>
          <pc:sldMk cId="3677229301" sldId="371"/>
        </pc:sldMkLst>
        <pc:spChg chg="mod">
          <ac:chgData name="Braun, Glen" userId="15f4bf44-f62f-4b95-be37-16385bc8444b" providerId="ADAL" clId="{1344739F-3CE0-A141-B92A-B67241F5FDC1}" dt="2025-03-10T22:23:35.960" v="319" actId="20577"/>
          <ac:spMkLst>
            <pc:docMk/>
            <pc:sldMk cId="3677229301" sldId="371"/>
            <ac:spMk id="6" creationId="{EEEA8E2A-CA63-A25D-7380-082C6BD98FBE}"/>
          </ac:spMkLst>
        </pc:spChg>
        <pc:spChg chg="mod">
          <ac:chgData name="Braun, Glen" userId="15f4bf44-f62f-4b95-be37-16385bc8444b" providerId="ADAL" clId="{1344739F-3CE0-A141-B92A-B67241F5FDC1}" dt="2025-03-10T22:24:10.897" v="320" actId="20577"/>
          <ac:spMkLst>
            <pc:docMk/>
            <pc:sldMk cId="3677229301" sldId="371"/>
            <ac:spMk id="31" creationId="{814509BF-F364-2B69-0CB5-0164847D8C65}"/>
          </ac:spMkLst>
        </pc:spChg>
      </pc:sldChg>
    </pc:docChg>
  </pc:docChgLst>
  <pc:docChgLst>
    <pc:chgData name="Fahrner, Michelle" userId="S::michelle.fahrner@student.reutlingen-university.de::7672c29c-0219-4e1e-943d-44b255e75464" providerId="AD" clId="Web-{3A257B70-C330-400D-BE44-E0F24D6936F8}"/>
    <pc:docChg chg="delSld modSection">
      <pc:chgData name="Fahrner, Michelle" userId="S::michelle.fahrner@student.reutlingen-university.de::7672c29c-0219-4e1e-943d-44b255e75464" providerId="AD" clId="Web-{3A257B70-C330-400D-BE44-E0F24D6936F8}" dt="2025-03-10T15:41:13.816" v="0"/>
      <pc:docMkLst>
        <pc:docMk/>
      </pc:docMkLst>
      <pc:sldChg chg="del">
        <pc:chgData name="Fahrner, Michelle" userId="S::michelle.fahrner@student.reutlingen-university.de::7672c29c-0219-4e1e-943d-44b255e75464" providerId="AD" clId="Web-{3A257B70-C330-400D-BE44-E0F24D6936F8}" dt="2025-03-10T15:41:13.816" v="0"/>
        <pc:sldMkLst>
          <pc:docMk/>
          <pc:sldMk cId="997225503" sldId="342"/>
        </pc:sldMkLst>
      </pc:sldChg>
    </pc:docChg>
  </pc:docChgLst>
  <pc:docChgLst>
    <pc:chgData name="Kunik, Lars" userId="ef4b339d-91c1-4431-9844-5ca3e81c54ff" providerId="ADAL" clId="{A721ECD7-B333-427F-81D2-743FB418F952}"/>
    <pc:docChg chg="undo custSel addSld delSld modSld sldOrd modMainMaster modSection">
      <pc:chgData name="Kunik, Lars" userId="ef4b339d-91c1-4431-9844-5ca3e81c54ff" providerId="ADAL" clId="{A721ECD7-B333-427F-81D2-743FB418F952}" dt="2025-02-03T19:57:25.696" v="1514" actId="1076"/>
      <pc:docMkLst>
        <pc:docMk/>
      </pc:docMkLst>
      <pc:sldChg chg="modSp mod">
        <pc:chgData name="Kunik, Lars" userId="ef4b339d-91c1-4431-9844-5ca3e81c54ff" providerId="ADAL" clId="{A721ECD7-B333-427F-81D2-743FB418F952}" dt="2025-02-02T07:17:43.508" v="271" actId="27636"/>
        <pc:sldMkLst>
          <pc:docMk/>
          <pc:sldMk cId="1539974320" sldId="305"/>
        </pc:sldMkLst>
        <pc:spChg chg="mod">
          <ac:chgData name="Kunik, Lars" userId="ef4b339d-91c1-4431-9844-5ca3e81c54ff" providerId="ADAL" clId="{A721ECD7-B333-427F-81D2-743FB418F952}" dt="2025-02-02T07:17:43.508" v="271" actId="27636"/>
          <ac:spMkLst>
            <pc:docMk/>
            <pc:sldMk cId="1539974320" sldId="305"/>
            <ac:spMk id="2" creationId="{500CFE36-2DA5-F07A-6FA4-5C35EC65893A}"/>
          </ac:spMkLst>
        </pc:spChg>
      </pc:sldChg>
      <pc:sldChg chg="modSp mod modClrScheme chgLayout">
        <pc:chgData name="Kunik, Lars" userId="ef4b339d-91c1-4431-9844-5ca3e81c54ff" providerId="ADAL" clId="{A721ECD7-B333-427F-81D2-743FB418F952}" dt="2025-02-02T07:17:43.477" v="265" actId="27636"/>
        <pc:sldMkLst>
          <pc:docMk/>
          <pc:sldMk cId="3792848359" sldId="306"/>
        </pc:sldMkLst>
        <pc:spChg chg="mod ord">
          <ac:chgData name="Kunik, Lars" userId="ef4b339d-91c1-4431-9844-5ca3e81c54ff" providerId="ADAL" clId="{A721ECD7-B333-427F-81D2-743FB418F952}" dt="2025-02-02T07:17:43.477" v="265" actId="27636"/>
          <ac:spMkLst>
            <pc:docMk/>
            <pc:sldMk cId="3792848359" sldId="306"/>
            <ac:spMk id="2" creationId="{8B63256D-51B7-C6D5-E94D-4DBF5577A84A}"/>
          </ac:spMkLst>
        </pc:spChg>
        <pc:spChg chg="mod ord">
          <ac:chgData name="Kunik, Lars" userId="ef4b339d-91c1-4431-9844-5ca3e81c54ff" providerId="ADAL" clId="{A721ECD7-B333-427F-81D2-743FB418F952}" dt="2025-02-02T07:12:35.626" v="19" actId="700"/>
          <ac:spMkLst>
            <pc:docMk/>
            <pc:sldMk cId="3792848359" sldId="306"/>
            <ac:spMk id="3" creationId="{C567C811-64AD-176C-0997-608B6DE8B1FD}"/>
          </ac:spMkLst>
        </pc:spChg>
        <pc:spChg chg="mod ord">
          <ac:chgData name="Kunik, Lars" userId="ef4b339d-91c1-4431-9844-5ca3e81c54ff" providerId="ADAL" clId="{A721ECD7-B333-427F-81D2-743FB418F952}" dt="2025-02-02T07:12:35.626" v="19" actId="700"/>
          <ac:spMkLst>
            <pc:docMk/>
            <pc:sldMk cId="3792848359" sldId="306"/>
            <ac:spMk id="4" creationId="{3FAC3D9D-4D72-3CDF-C97C-0A89B7856015}"/>
          </ac:spMkLst>
        </pc:spChg>
      </pc:sldChg>
      <pc:sldChg chg="addSp delSp modSp mod modClrScheme chgLayout">
        <pc:chgData name="Kunik, Lars" userId="ef4b339d-91c1-4431-9844-5ca3e81c54ff" providerId="ADAL" clId="{A721ECD7-B333-427F-81D2-743FB418F952}" dt="2025-02-03T17:23:47.554" v="1202" actId="700"/>
        <pc:sldMkLst>
          <pc:docMk/>
          <pc:sldMk cId="1739529859" sldId="307"/>
        </pc:sldMkLst>
        <pc:spChg chg="mod ord">
          <ac:chgData name="Kunik, Lars" userId="ef4b339d-91c1-4431-9844-5ca3e81c54ff" providerId="ADAL" clId="{A721ECD7-B333-427F-81D2-743FB418F952}" dt="2025-02-03T17:23:47.554" v="1202" actId="700"/>
          <ac:spMkLst>
            <pc:docMk/>
            <pc:sldMk cId="1739529859" sldId="307"/>
            <ac:spMk id="4" creationId="{BE6976A3-D0A3-A754-863F-7C1B532190A1}"/>
          </ac:spMkLst>
        </pc:spChg>
        <pc:spChg chg="add mod ord">
          <ac:chgData name="Kunik, Lars" userId="ef4b339d-91c1-4431-9844-5ca3e81c54ff" providerId="ADAL" clId="{A721ECD7-B333-427F-81D2-743FB418F952}" dt="2025-02-03T17:23:47.554" v="1202" actId="700"/>
          <ac:spMkLst>
            <pc:docMk/>
            <pc:sldMk cId="1739529859" sldId="307"/>
            <ac:spMk id="6" creationId="{C96BD5BC-8CFD-854F-119D-23F6BB4D3025}"/>
          </ac:spMkLst>
        </pc:spChg>
      </pc:sldChg>
      <pc:sldChg chg="modSp mod">
        <pc:chgData name="Kunik, Lars" userId="ef4b339d-91c1-4431-9844-5ca3e81c54ff" providerId="ADAL" clId="{A721ECD7-B333-427F-81D2-743FB418F952}" dt="2025-02-02T07:17:43.477" v="266" actId="27636"/>
        <pc:sldMkLst>
          <pc:docMk/>
          <pc:sldMk cId="124887264" sldId="308"/>
        </pc:sldMkLst>
      </pc:sldChg>
      <pc:sldChg chg="modSp mod">
        <pc:chgData name="Kunik, Lars" userId="ef4b339d-91c1-4431-9844-5ca3e81c54ff" providerId="ADAL" clId="{A721ECD7-B333-427F-81D2-743FB418F952}" dt="2025-02-02T07:17:43.492" v="267" actId="27636"/>
        <pc:sldMkLst>
          <pc:docMk/>
          <pc:sldMk cId="1893770426" sldId="309"/>
        </pc:sldMkLst>
      </pc:sldChg>
      <pc:sldChg chg="modSp mod">
        <pc:chgData name="Kunik, Lars" userId="ef4b339d-91c1-4431-9844-5ca3e81c54ff" providerId="ADAL" clId="{A721ECD7-B333-427F-81D2-743FB418F952}" dt="2025-02-02T07:17:43.492" v="268" actId="27636"/>
        <pc:sldMkLst>
          <pc:docMk/>
          <pc:sldMk cId="4231740654" sldId="310"/>
        </pc:sldMkLst>
      </pc:sldChg>
      <pc:sldChg chg="addSp delSp modSp new del mod chgLayout">
        <pc:chgData name="Kunik, Lars" userId="ef4b339d-91c1-4431-9844-5ca3e81c54ff" providerId="ADAL" clId="{A721ECD7-B333-427F-81D2-743FB418F952}" dt="2025-02-02T08:10:35.529" v="1106" actId="47"/>
        <pc:sldMkLst>
          <pc:docMk/>
          <pc:sldMk cId="3160930536" sldId="311"/>
        </pc:sldMkLst>
      </pc:sldChg>
      <pc:sldChg chg="addSp delSp modSp add mod">
        <pc:chgData name="Kunik, Lars" userId="ef4b339d-91c1-4431-9844-5ca3e81c54ff" providerId="ADAL" clId="{A721ECD7-B333-427F-81D2-743FB418F952}" dt="2025-02-03T19:53:44.185" v="1394" actId="20577"/>
        <pc:sldMkLst>
          <pc:docMk/>
          <pc:sldMk cId="1850091468" sldId="312"/>
        </pc:sldMkLst>
      </pc:sldChg>
      <pc:sldChg chg="addSp modSp add mod modClrScheme chgLayout">
        <pc:chgData name="Kunik, Lars" userId="ef4b339d-91c1-4431-9844-5ca3e81c54ff" providerId="ADAL" clId="{A721ECD7-B333-427F-81D2-743FB418F952}" dt="2025-02-03T17:24:57.095" v="1205" actId="700"/>
        <pc:sldMkLst>
          <pc:docMk/>
          <pc:sldMk cId="3593700408" sldId="313"/>
        </pc:sldMkLst>
        <pc:spChg chg="add mod ord">
          <ac:chgData name="Kunik, Lars" userId="ef4b339d-91c1-4431-9844-5ca3e81c54ff" providerId="ADAL" clId="{A721ECD7-B333-427F-81D2-743FB418F952}" dt="2025-02-03T17:24:57.095" v="1205" actId="700"/>
          <ac:spMkLst>
            <pc:docMk/>
            <pc:sldMk cId="3593700408" sldId="313"/>
            <ac:spMk id="2" creationId="{D771CAAD-616C-B1EF-BA61-6FE5F4BECAE4}"/>
          </ac:spMkLst>
        </pc:spChg>
        <pc:spChg chg="mod ord">
          <ac:chgData name="Kunik, Lars" userId="ef4b339d-91c1-4431-9844-5ca3e81c54ff" providerId="ADAL" clId="{A721ECD7-B333-427F-81D2-743FB418F952}" dt="2025-02-03T17:24:57.095" v="1205" actId="700"/>
          <ac:spMkLst>
            <pc:docMk/>
            <pc:sldMk cId="3593700408" sldId="313"/>
            <ac:spMk id="4" creationId="{A0CFEDC7-F5DE-A522-26E6-DA90BFBD98BA}"/>
          </ac:spMkLst>
        </pc:spChg>
        <pc:spChg chg="mod">
          <ac:chgData name="Kunik, Lars" userId="ef4b339d-91c1-4431-9844-5ca3e81c54ff" providerId="ADAL" clId="{A721ECD7-B333-427F-81D2-743FB418F952}" dt="2025-02-02T08:13:58.593" v="1166" actId="20577"/>
          <ac:spMkLst>
            <pc:docMk/>
            <pc:sldMk cId="3593700408" sldId="313"/>
            <ac:spMk id="5" creationId="{57288886-0999-8DBD-1014-4D524B765971}"/>
          </ac:spMkLst>
        </pc:spChg>
      </pc:sldChg>
      <pc:sldChg chg="addSp delSp modSp add mod">
        <pc:chgData name="Kunik, Lars" userId="ef4b339d-91c1-4431-9844-5ca3e81c54ff" providerId="ADAL" clId="{A721ECD7-B333-427F-81D2-743FB418F952}" dt="2025-02-03T19:57:25.696" v="1514" actId="1076"/>
        <pc:sldMkLst>
          <pc:docMk/>
          <pc:sldMk cId="2544924274" sldId="314"/>
        </pc:sldMkLst>
      </pc:sldChg>
      <pc:sldChg chg="add del">
        <pc:chgData name="Kunik, Lars" userId="ef4b339d-91c1-4431-9844-5ca3e81c54ff" providerId="ADAL" clId="{A721ECD7-B333-427F-81D2-743FB418F952}" dt="2025-02-02T08:14:15.904" v="1167" actId="47"/>
        <pc:sldMkLst>
          <pc:docMk/>
          <pc:sldMk cId="1498499302" sldId="315"/>
        </pc:sldMkLst>
      </pc:sldChg>
      <pc:sldChg chg="addSp delSp modSp add mod">
        <pc:chgData name="Kunik, Lars" userId="ef4b339d-91c1-4431-9844-5ca3e81c54ff" providerId="ADAL" clId="{A721ECD7-B333-427F-81D2-743FB418F952}" dt="2025-02-02T08:13:36.750" v="1155" actId="113"/>
        <pc:sldMkLst>
          <pc:docMk/>
          <pc:sldMk cId="2615680903" sldId="316"/>
        </pc:sldMkLst>
      </pc:sldChg>
      <pc:sldChg chg="modSp mod">
        <pc:chgData name="Kunik, Lars" userId="ef4b339d-91c1-4431-9844-5ca3e81c54ff" providerId="ADAL" clId="{A721ECD7-B333-427F-81D2-743FB418F952}" dt="2025-02-03T17:28:02.096" v="1216" actId="5793"/>
        <pc:sldMkLst>
          <pc:docMk/>
          <pc:sldMk cId="783513607" sldId="318"/>
        </pc:sldMkLst>
      </pc:sldChg>
      <pc:sldChg chg="modSp add mod ord">
        <pc:chgData name="Kunik, Lars" userId="ef4b339d-91c1-4431-9844-5ca3e81c54ff" providerId="ADAL" clId="{A721ECD7-B333-427F-81D2-743FB418F952}" dt="2025-02-03T18:27:16.976" v="1264" actId="20577"/>
        <pc:sldMkLst>
          <pc:docMk/>
          <pc:sldMk cId="1266765234" sldId="319"/>
        </pc:sldMkLst>
        <pc:spChg chg="mod">
          <ac:chgData name="Kunik, Lars" userId="ef4b339d-91c1-4431-9844-5ca3e81c54ff" providerId="ADAL" clId="{A721ECD7-B333-427F-81D2-743FB418F952}" dt="2025-02-03T18:27:16.976" v="1264" actId="20577"/>
          <ac:spMkLst>
            <pc:docMk/>
            <pc:sldMk cId="1266765234" sldId="319"/>
            <ac:spMk id="5" creationId="{2A683DA3-E799-6C88-9B8E-31CE4F67FFE0}"/>
          </ac:spMkLst>
        </pc:spChg>
      </pc:sldChg>
      <pc:sldChg chg="add del mod modShow">
        <pc:chgData name="Kunik, Lars" userId="ef4b339d-91c1-4431-9844-5ca3e81c54ff" providerId="ADAL" clId="{A721ECD7-B333-427F-81D2-743FB418F952}" dt="2025-02-03T17:24:52.217" v="1204" actId="47"/>
        <pc:sldMkLst>
          <pc:docMk/>
          <pc:sldMk cId="4236643173" sldId="319"/>
        </pc:sldMkLst>
      </pc:sldChg>
      <pc:sldMasterChg chg="modSp mod addSldLayout modSldLayout">
        <pc:chgData name="Kunik, Lars" userId="ef4b339d-91c1-4431-9844-5ca3e81c54ff" providerId="ADAL" clId="{A721ECD7-B333-427F-81D2-743FB418F952}" dt="2025-02-03T17:24:29.576" v="1203" actId="207"/>
        <pc:sldMasterMkLst>
          <pc:docMk/>
          <pc:sldMasterMk cId="3389418237" sldId="2147483657"/>
        </pc:sldMasterMkLst>
        <pc:spChg chg="mod">
          <ac:chgData name="Kunik, Lars" userId="ef4b339d-91c1-4431-9844-5ca3e81c54ff" providerId="ADAL" clId="{A721ECD7-B333-427F-81D2-743FB418F952}" dt="2025-02-02T07:12:04.076" v="17" actId="1076"/>
          <ac:spMkLst>
            <pc:docMk/>
            <pc:sldMasterMk cId="3389418237" sldId="2147483657"/>
            <ac:spMk id="5" creationId="{40D4AA08-DE1D-B349-829A-CCE300C6F961}"/>
          </ac:spMkLst>
        </pc:spChg>
        <pc:spChg chg="mod">
          <ac:chgData name="Kunik, Lars" userId="ef4b339d-91c1-4431-9844-5ca3e81c54ff" providerId="ADAL" clId="{A721ECD7-B333-427F-81D2-743FB418F952}" dt="2025-02-02T07:12:04.076" v="17" actId="1076"/>
          <ac:spMkLst>
            <pc:docMk/>
            <pc:sldMasterMk cId="3389418237" sldId="2147483657"/>
            <ac:spMk id="6" creationId="{7DA64EF5-680A-D112-4430-E98193629291}"/>
          </ac:spMkLst>
        </pc:spChg>
        <pc:sldLayoutChg chg="addSp modSp mod">
          <pc:chgData name="Kunik, Lars" userId="ef4b339d-91c1-4431-9844-5ca3e81c54ff" providerId="ADAL" clId="{A721ECD7-B333-427F-81D2-743FB418F952}" dt="2025-02-02T07:17:43.448" v="264" actId="3064"/>
          <pc:sldLayoutMkLst>
            <pc:docMk/>
            <pc:sldMasterMk cId="3389418237" sldId="2147483657"/>
            <pc:sldLayoutMk cId="1439944040" sldId="2147483659"/>
          </pc:sldLayoutMkLst>
          <pc:spChg chg="mod">
            <ac:chgData name="Kunik, Lars" userId="ef4b339d-91c1-4431-9844-5ca3e81c54ff" providerId="ADAL" clId="{A721ECD7-B333-427F-81D2-743FB418F952}" dt="2025-02-02T07:17:43.448" v="264" actId="3064"/>
            <ac:spMkLst>
              <pc:docMk/>
              <pc:sldMasterMk cId="3389418237" sldId="2147483657"/>
              <pc:sldLayoutMk cId="1439944040" sldId="2147483659"/>
              <ac:spMk id="2" creationId="{29A8C5CC-46A1-27CF-2D22-63223291C08C}"/>
            </ac:spMkLst>
          </pc:spChg>
          <pc:spChg chg="add mod ord">
            <ac:chgData name="Kunik, Lars" userId="ef4b339d-91c1-4431-9844-5ca3e81c54ff" providerId="ADAL" clId="{A721ECD7-B333-427F-81D2-743FB418F952}" dt="2025-02-02T07:14:24.858" v="106" actId="207"/>
            <ac:spMkLst>
              <pc:docMk/>
              <pc:sldMasterMk cId="3389418237" sldId="2147483657"/>
              <pc:sldLayoutMk cId="1439944040" sldId="2147483659"/>
              <ac:spMk id="3" creationId="{D7B563D4-4998-B8E1-FF53-4A4591F4C9F6}"/>
            </ac:spMkLst>
          </pc:spChg>
          <pc:spChg chg="mod">
            <ac:chgData name="Kunik, Lars" userId="ef4b339d-91c1-4431-9844-5ca3e81c54ff" providerId="ADAL" clId="{A721ECD7-B333-427F-81D2-743FB418F952}" dt="2025-02-02T07:11:57.165" v="16" actId="1076"/>
            <ac:spMkLst>
              <pc:docMk/>
              <pc:sldMasterMk cId="3389418237" sldId="2147483657"/>
              <pc:sldLayoutMk cId="1439944040" sldId="2147483659"/>
              <ac:spMk id="5" creationId="{0560AE65-33D9-BD63-E504-4921FE22F383}"/>
            </ac:spMkLst>
          </pc:spChg>
          <pc:spChg chg="mod">
            <ac:chgData name="Kunik, Lars" userId="ef4b339d-91c1-4431-9844-5ca3e81c54ff" providerId="ADAL" clId="{A721ECD7-B333-427F-81D2-743FB418F952}" dt="2025-02-02T07:11:57.165" v="16" actId="1076"/>
            <ac:spMkLst>
              <pc:docMk/>
              <pc:sldMasterMk cId="3389418237" sldId="2147483657"/>
              <pc:sldLayoutMk cId="1439944040" sldId="2147483659"/>
              <ac:spMk id="6" creationId="{3A1AF910-D8C9-CE5C-CB2A-EF2C924A3630}"/>
            </ac:spMkLst>
          </pc:spChg>
        </pc:sldLayoutChg>
        <pc:sldLayoutChg chg="delSp modSp add mod modTransition">
          <pc:chgData name="Kunik, Lars" userId="ef4b339d-91c1-4431-9844-5ca3e81c54ff" providerId="ADAL" clId="{A721ECD7-B333-427F-81D2-743FB418F952}" dt="2025-02-03T17:24:29.576" v="1203" actId="207"/>
          <pc:sldLayoutMkLst>
            <pc:docMk/>
            <pc:sldMasterMk cId="3389418237" sldId="2147483657"/>
            <pc:sldLayoutMk cId="3905119561" sldId="2147483671"/>
          </pc:sldLayoutMkLst>
        </pc:sldLayoutChg>
      </pc:sldMasterChg>
    </pc:docChg>
  </pc:docChgLst>
  <pc:docChgLst>
    <pc:chgData name="Erman, Dominik" userId="S::dominik.erman@student.reutlingen-university.de::4fb193da-0ad7-4eb0-a496-4da35b94c70c" providerId="AD" clId="Web-{AFA5FE89-BE77-B716-7521-FABDD1B613D1}"/>
    <pc:docChg chg="modSld">
      <pc:chgData name="Erman, Dominik" userId="S::dominik.erman@student.reutlingen-university.de::4fb193da-0ad7-4eb0-a496-4da35b94c70c" providerId="AD" clId="Web-{AFA5FE89-BE77-B716-7521-FABDD1B613D1}" dt="2025-03-09T14:47:24.346" v="0" actId="14100"/>
      <pc:docMkLst>
        <pc:docMk/>
      </pc:docMkLst>
      <pc:sldChg chg="modSp">
        <pc:chgData name="Erman, Dominik" userId="S::dominik.erman@student.reutlingen-university.de::4fb193da-0ad7-4eb0-a496-4da35b94c70c" providerId="AD" clId="Web-{AFA5FE89-BE77-B716-7521-FABDD1B613D1}" dt="2025-03-09T14:47:24.346" v="0" actId="14100"/>
        <pc:sldMkLst>
          <pc:docMk/>
          <pc:sldMk cId="2615680903" sldId="316"/>
        </pc:sldMkLst>
        <pc:spChg chg="mod">
          <ac:chgData name="Erman, Dominik" userId="S::dominik.erman@student.reutlingen-university.de::4fb193da-0ad7-4eb0-a496-4da35b94c70c" providerId="AD" clId="Web-{AFA5FE89-BE77-B716-7521-FABDD1B613D1}" dt="2025-03-09T14:47:24.346" v="0" actId="14100"/>
          <ac:spMkLst>
            <pc:docMk/>
            <pc:sldMk cId="2615680903" sldId="316"/>
            <ac:spMk id="46" creationId="{1AAAA7F3-3C0F-CDF6-94BD-19A941F9B010}"/>
          </ac:spMkLst>
        </pc:spChg>
      </pc:sldChg>
    </pc:docChg>
  </pc:docChgLst>
  <pc:docChgLst>
    <pc:chgData name="Rottler, Liv" userId="S::liv.rottler@student.reutlingen-university.de::a078eb17-4cea-4bc4-84cc-b99500c3c450" providerId="AD" clId="Web-{2240FEF0-17EA-0E29-34CE-34B1B39FA79B}"/>
    <pc:docChg chg="modSld">
      <pc:chgData name="Rottler, Liv" userId="S::liv.rottler@student.reutlingen-university.de::a078eb17-4cea-4bc4-84cc-b99500c3c450" providerId="AD" clId="Web-{2240FEF0-17EA-0E29-34CE-34B1B39FA79B}" dt="2025-02-02T18:48:13.646" v="1" actId="1076"/>
      <pc:docMkLst>
        <pc:docMk/>
      </pc:docMkLst>
      <pc:sldChg chg="addSp modSp">
        <pc:chgData name="Rottler, Liv" userId="S::liv.rottler@student.reutlingen-university.de::a078eb17-4cea-4bc4-84cc-b99500c3c450" providerId="AD" clId="Web-{2240FEF0-17EA-0E29-34CE-34B1B39FA79B}" dt="2025-02-02T18:48:13.646" v="1" actId="1076"/>
        <pc:sldMkLst>
          <pc:docMk/>
          <pc:sldMk cId="4231740654" sldId="310"/>
        </pc:sldMkLst>
      </pc:sldChg>
    </pc:docChg>
  </pc:docChgLst>
  <pc:docChgLst>
    <pc:chgData name="Fahrner, Michelle" userId="S::michelle.fahrner@student.reutlingen-university.de::7672c29c-0219-4e1e-943d-44b255e75464" providerId="AD" clId="Web-{E6BB0118-0488-18D9-201E-AC76FBB9DD23}"/>
    <pc:docChg chg="modSld">
      <pc:chgData name="Fahrner, Michelle" userId="S::michelle.fahrner@student.reutlingen-university.de::7672c29c-0219-4e1e-943d-44b255e75464" providerId="AD" clId="Web-{E6BB0118-0488-18D9-201E-AC76FBB9DD23}" dt="2025-03-09T10:44:05.365" v="366" actId="1076"/>
      <pc:docMkLst>
        <pc:docMk/>
      </pc:docMkLst>
      <pc:sldChg chg="modSp">
        <pc:chgData name="Fahrner, Michelle" userId="S::michelle.fahrner@student.reutlingen-university.de::7672c29c-0219-4e1e-943d-44b255e75464" providerId="AD" clId="Web-{E6BB0118-0488-18D9-201E-AC76FBB9DD23}" dt="2025-03-09T10:30:14.477" v="184"/>
        <pc:sldMkLst>
          <pc:docMk/>
          <pc:sldMk cId="4072757111" sldId="336"/>
        </pc:sldMkLst>
        <pc:graphicFrameChg chg="mod modGraphic">
          <ac:chgData name="Fahrner, Michelle" userId="S::michelle.fahrner@student.reutlingen-university.de::7672c29c-0219-4e1e-943d-44b255e75464" providerId="AD" clId="Web-{E6BB0118-0488-18D9-201E-AC76FBB9DD23}" dt="2025-03-09T10:30:14.477" v="184"/>
          <ac:graphicFrameMkLst>
            <pc:docMk/>
            <pc:sldMk cId="4072757111" sldId="336"/>
            <ac:graphicFrameMk id="5" creationId="{E44A5D94-C4B3-3BC0-CB3B-AB1F8CDEF3BE}"/>
          </ac:graphicFrameMkLst>
        </pc:graphicFrameChg>
      </pc:sldChg>
      <pc:sldChg chg="addSp delSp modSp">
        <pc:chgData name="Fahrner, Michelle" userId="S::michelle.fahrner@student.reutlingen-university.de::7672c29c-0219-4e1e-943d-44b255e75464" providerId="AD" clId="Web-{E6BB0118-0488-18D9-201E-AC76FBB9DD23}" dt="2025-03-09T10:44:05.365" v="366" actId="1076"/>
        <pc:sldMkLst>
          <pc:docMk/>
          <pc:sldMk cId="997225503" sldId="342"/>
        </pc:sldMkLst>
        <pc:spChg chg="add mod">
          <ac:chgData name="Fahrner, Michelle" userId="S::michelle.fahrner@student.reutlingen-university.de::7672c29c-0219-4e1e-943d-44b255e75464" providerId="AD" clId="Web-{E6BB0118-0488-18D9-201E-AC76FBB9DD23}" dt="2025-03-09T10:17:08.606" v="69" actId="1076"/>
          <ac:spMkLst>
            <pc:docMk/>
            <pc:sldMk cId="997225503" sldId="342"/>
            <ac:spMk id="21" creationId="{18D1FAC1-2BCB-5895-AF8F-8B466A65A51C}"/>
          </ac:spMkLst>
        </pc:spChg>
        <pc:spChg chg="add mod">
          <ac:chgData name="Fahrner, Michelle" userId="S::michelle.fahrner@student.reutlingen-university.de::7672c29c-0219-4e1e-943d-44b255e75464" providerId="AD" clId="Web-{E6BB0118-0488-18D9-201E-AC76FBB9DD23}" dt="2025-03-09T10:37:00.648" v="247" actId="1076"/>
          <ac:spMkLst>
            <pc:docMk/>
            <pc:sldMk cId="997225503" sldId="342"/>
            <ac:spMk id="23" creationId="{BC0CE99E-146E-8A20-8F55-8A5947B0FD30}"/>
          </ac:spMkLst>
        </pc:spChg>
        <pc:spChg chg="add del mod">
          <ac:chgData name="Fahrner, Michelle" userId="S::michelle.fahrner@student.reutlingen-university.de::7672c29c-0219-4e1e-943d-44b255e75464" providerId="AD" clId="Web-{E6BB0118-0488-18D9-201E-AC76FBB9DD23}" dt="2025-03-09T10:19:00.079" v="105"/>
          <ac:spMkLst>
            <pc:docMk/>
            <pc:sldMk cId="997225503" sldId="342"/>
            <ac:spMk id="25" creationId="{867A80D5-45E4-CDDC-F5D7-617B9020D500}"/>
          </ac:spMkLst>
        </pc:spChg>
        <pc:spChg chg="add mod">
          <ac:chgData name="Fahrner, Michelle" userId="S::michelle.fahrner@student.reutlingen-university.de::7672c29c-0219-4e1e-943d-44b255e75464" providerId="AD" clId="Web-{E6BB0118-0488-18D9-201E-AC76FBB9DD23}" dt="2025-03-09T10:40:53.781" v="295" actId="1076"/>
          <ac:spMkLst>
            <pc:docMk/>
            <pc:sldMk cId="997225503" sldId="342"/>
            <ac:spMk id="27" creationId="{5EAC56B1-7918-DB91-069F-05C5B8870A0C}"/>
          </ac:spMkLst>
        </pc:spChg>
        <pc:spChg chg="add mod ord">
          <ac:chgData name="Fahrner, Michelle" userId="S::michelle.fahrner@student.reutlingen-university.de::7672c29c-0219-4e1e-943d-44b255e75464" providerId="AD" clId="Web-{E6BB0118-0488-18D9-201E-AC76FBB9DD23}" dt="2025-03-09T10:43:03.457" v="349" actId="20577"/>
          <ac:spMkLst>
            <pc:docMk/>
            <pc:sldMk cId="997225503" sldId="342"/>
            <ac:spMk id="29" creationId="{EBBDC505-3769-C6FB-E786-1340247E6E84}"/>
          </ac:spMkLst>
        </pc:spChg>
        <pc:spChg chg="add mod ord">
          <ac:chgData name="Fahrner, Michelle" userId="S::michelle.fahrner@student.reutlingen-university.de::7672c29c-0219-4e1e-943d-44b255e75464" providerId="AD" clId="Web-{E6BB0118-0488-18D9-201E-AC76FBB9DD23}" dt="2025-03-09T10:42:13.971" v="336" actId="20577"/>
          <ac:spMkLst>
            <pc:docMk/>
            <pc:sldMk cId="997225503" sldId="342"/>
            <ac:spMk id="31" creationId="{0568ADFC-5B5A-357B-7DBE-47B99CD84832}"/>
          </ac:spMkLst>
        </pc:spChg>
        <pc:spChg chg="add del mod">
          <ac:chgData name="Fahrner, Michelle" userId="S::michelle.fahrner@student.reutlingen-university.de::7672c29c-0219-4e1e-943d-44b255e75464" providerId="AD" clId="Web-{E6BB0118-0488-18D9-201E-AC76FBB9DD23}" dt="2025-03-09T10:42:17.627" v="337"/>
          <ac:spMkLst>
            <pc:docMk/>
            <pc:sldMk cId="997225503" sldId="342"/>
            <ac:spMk id="33" creationId="{D99472F5-F5D8-F274-DAED-8379A993B63B}"/>
          </ac:spMkLst>
        </pc:spChg>
        <pc:spChg chg="add del mod">
          <ac:chgData name="Fahrner, Michelle" userId="S::michelle.fahrner@student.reutlingen-university.de::7672c29c-0219-4e1e-943d-44b255e75464" providerId="AD" clId="Web-{E6BB0118-0488-18D9-201E-AC76FBB9DD23}" dt="2025-03-09T10:42:32.597" v="341"/>
          <ac:spMkLst>
            <pc:docMk/>
            <pc:sldMk cId="997225503" sldId="342"/>
            <ac:spMk id="34" creationId="{78BE7D27-B4FF-FE6D-D16A-B9E1165A97DD}"/>
          </ac:spMkLst>
        </pc:spChg>
        <pc:picChg chg="del">
          <ac:chgData name="Fahrner, Michelle" userId="S::michelle.fahrner@student.reutlingen-university.de::7672c29c-0219-4e1e-943d-44b255e75464" providerId="AD" clId="Web-{E6BB0118-0488-18D9-201E-AC76FBB9DD23}" dt="2025-03-09T10:13:48.959" v="25"/>
          <ac:picMkLst>
            <pc:docMk/>
            <pc:sldMk cId="997225503" sldId="342"/>
            <ac:picMk id="5" creationId="{AB52FEA5-EE7D-5FE5-1DA5-A235B0389871}"/>
          </ac:picMkLst>
        </pc:picChg>
        <pc:picChg chg="mod">
          <ac:chgData name="Fahrner, Michelle" userId="S::michelle.fahrner@student.reutlingen-university.de::7672c29c-0219-4e1e-943d-44b255e75464" providerId="AD" clId="Web-{E6BB0118-0488-18D9-201E-AC76FBB9DD23}" dt="2025-03-09T10:17:08.575" v="64" actId="1076"/>
          <ac:picMkLst>
            <pc:docMk/>
            <pc:sldMk cId="997225503" sldId="342"/>
            <ac:picMk id="6" creationId="{B6A27B93-6E80-8000-C20E-ED48A89B2A8E}"/>
          </ac:picMkLst>
        </pc:picChg>
        <pc:picChg chg="mod">
          <ac:chgData name="Fahrner, Michelle" userId="S::michelle.fahrner@student.reutlingen-university.de::7672c29c-0219-4e1e-943d-44b255e75464" providerId="AD" clId="Web-{E6BB0118-0488-18D9-201E-AC76FBB9DD23}" dt="2025-03-09T10:38:32.307" v="263" actId="1076"/>
          <ac:picMkLst>
            <pc:docMk/>
            <pc:sldMk cId="997225503" sldId="342"/>
            <ac:picMk id="9" creationId="{DE5C6F85-FA68-4FEF-4238-EC7BA63EB031}"/>
          </ac:picMkLst>
        </pc:picChg>
        <pc:picChg chg="mod">
          <ac:chgData name="Fahrner, Michelle" userId="S::michelle.fahrner@student.reutlingen-university.de::7672c29c-0219-4e1e-943d-44b255e75464" providerId="AD" clId="Web-{E6BB0118-0488-18D9-201E-AC76FBB9DD23}" dt="2025-03-09T10:43:24.848" v="355" actId="14100"/>
          <ac:picMkLst>
            <pc:docMk/>
            <pc:sldMk cId="997225503" sldId="342"/>
            <ac:picMk id="10" creationId="{7F9F7874-F149-F083-F04B-5010B0C5548D}"/>
          </ac:picMkLst>
        </pc:picChg>
        <pc:picChg chg="mod">
          <ac:chgData name="Fahrner, Michelle" userId="S::michelle.fahrner@student.reutlingen-university.de::7672c29c-0219-4e1e-943d-44b255e75464" providerId="AD" clId="Web-{E6BB0118-0488-18D9-201E-AC76FBB9DD23}" dt="2025-03-09T10:43:24.848" v="354" actId="14100"/>
          <ac:picMkLst>
            <pc:docMk/>
            <pc:sldMk cId="997225503" sldId="342"/>
            <ac:picMk id="11" creationId="{82D8260A-8F9D-44C9-3D11-381319992C8D}"/>
          </ac:picMkLst>
        </pc:picChg>
        <pc:picChg chg="mod">
          <ac:chgData name="Fahrner, Michelle" userId="S::michelle.fahrner@student.reutlingen-university.de::7672c29c-0219-4e1e-943d-44b255e75464" providerId="AD" clId="Web-{E6BB0118-0488-18D9-201E-AC76FBB9DD23}" dt="2025-03-09T10:17:08.575" v="65" actId="1076"/>
          <ac:picMkLst>
            <pc:docMk/>
            <pc:sldMk cId="997225503" sldId="342"/>
            <ac:picMk id="12" creationId="{D2F395A8-39BB-EBBC-6BBB-E1C8B4E5D302}"/>
          </ac:picMkLst>
        </pc:picChg>
        <pc:picChg chg="mod">
          <ac:chgData name="Fahrner, Michelle" userId="S::michelle.fahrner@student.reutlingen-university.de::7672c29c-0219-4e1e-943d-44b255e75464" providerId="AD" clId="Web-{E6BB0118-0488-18D9-201E-AC76FBB9DD23}" dt="2025-03-09T10:17:08.591" v="66" actId="1076"/>
          <ac:picMkLst>
            <pc:docMk/>
            <pc:sldMk cId="997225503" sldId="342"/>
            <ac:picMk id="13" creationId="{861DEE47-2AC0-5CAB-7BFF-571C47CDF003}"/>
          </ac:picMkLst>
        </pc:picChg>
        <pc:picChg chg="add del mod">
          <ac:chgData name="Fahrner, Michelle" userId="S::michelle.fahrner@student.reutlingen-university.de::7672c29c-0219-4e1e-943d-44b255e75464" providerId="AD" clId="Web-{E6BB0118-0488-18D9-201E-AC76FBB9DD23}" dt="2025-03-09T10:12:59.223" v="20"/>
          <ac:picMkLst>
            <pc:docMk/>
            <pc:sldMk cId="997225503" sldId="342"/>
            <ac:picMk id="14" creationId="{8F8F97D7-CD8B-16FA-0EB6-5F51449FCA20}"/>
          </ac:picMkLst>
        </pc:picChg>
        <pc:picChg chg="add mod">
          <ac:chgData name="Fahrner, Michelle" userId="S::michelle.fahrner@student.reutlingen-university.de::7672c29c-0219-4e1e-943d-44b255e75464" providerId="AD" clId="Web-{E6BB0118-0488-18D9-201E-AC76FBB9DD23}" dt="2025-03-09T10:17:08.591" v="67" actId="1076"/>
          <ac:picMkLst>
            <pc:docMk/>
            <pc:sldMk cId="997225503" sldId="342"/>
            <ac:picMk id="15" creationId="{C14F6AC0-957D-E705-C3F5-8D8542ABD975}"/>
          </ac:picMkLst>
        </pc:picChg>
        <pc:picChg chg="add mod">
          <ac:chgData name="Fahrner, Michelle" userId="S::michelle.fahrner@student.reutlingen-university.de::7672c29c-0219-4e1e-943d-44b255e75464" providerId="AD" clId="Web-{E6BB0118-0488-18D9-201E-AC76FBB9DD23}" dt="2025-03-09T10:37:00.616" v="242" actId="1076"/>
          <ac:picMkLst>
            <pc:docMk/>
            <pc:sldMk cId="997225503" sldId="342"/>
            <ac:picMk id="16" creationId="{21CED8CF-82B2-FC15-89AD-5299849E274E}"/>
          </ac:picMkLst>
        </pc:picChg>
        <pc:picChg chg="add mod">
          <ac:chgData name="Fahrner, Michelle" userId="S::michelle.fahrner@student.reutlingen-university.de::7672c29c-0219-4e1e-943d-44b255e75464" providerId="AD" clId="Web-{E6BB0118-0488-18D9-201E-AC76FBB9DD23}" dt="2025-03-09T10:37:00.616" v="243" actId="1076"/>
          <ac:picMkLst>
            <pc:docMk/>
            <pc:sldMk cId="997225503" sldId="342"/>
            <ac:picMk id="17" creationId="{17EE651D-9B88-6CF1-68BB-66F4C39AD8A3}"/>
          </ac:picMkLst>
        </pc:picChg>
        <pc:picChg chg="add mod">
          <ac:chgData name="Fahrner, Michelle" userId="S::michelle.fahrner@student.reutlingen-university.de::7672c29c-0219-4e1e-943d-44b255e75464" providerId="AD" clId="Web-{E6BB0118-0488-18D9-201E-AC76FBB9DD23}" dt="2025-03-09T10:37:00.632" v="244" actId="1076"/>
          <ac:picMkLst>
            <pc:docMk/>
            <pc:sldMk cId="997225503" sldId="342"/>
            <ac:picMk id="18" creationId="{590EB323-E35C-5A04-E02D-CEDB070C03E3}"/>
          </ac:picMkLst>
        </pc:picChg>
        <pc:picChg chg="add mod">
          <ac:chgData name="Fahrner, Michelle" userId="S::michelle.fahrner@student.reutlingen-university.de::7672c29c-0219-4e1e-943d-44b255e75464" providerId="AD" clId="Web-{E6BB0118-0488-18D9-201E-AC76FBB9DD23}" dt="2025-03-09T10:37:00.632" v="245" actId="1076"/>
          <ac:picMkLst>
            <pc:docMk/>
            <pc:sldMk cId="997225503" sldId="342"/>
            <ac:picMk id="19" creationId="{DC1B401B-D51C-DFC3-5143-583C1385909F}"/>
          </ac:picMkLst>
        </pc:picChg>
        <pc:picChg chg="add del mod">
          <ac:chgData name="Fahrner, Michelle" userId="S::michelle.fahrner@student.reutlingen-university.de::7672c29c-0219-4e1e-943d-44b255e75464" providerId="AD" clId="Web-{E6BB0118-0488-18D9-201E-AC76FBB9DD23}" dt="2025-03-09T10:43:53.787" v="356"/>
          <ac:picMkLst>
            <pc:docMk/>
            <pc:sldMk cId="997225503" sldId="342"/>
            <ac:picMk id="32" creationId="{BA0537B8-04D1-4356-BA21-5899A99CB9E4}"/>
          </ac:picMkLst>
        </pc:picChg>
        <pc:picChg chg="add mod">
          <ac:chgData name="Fahrner, Michelle" userId="S::michelle.fahrner@student.reutlingen-university.de::7672c29c-0219-4e1e-943d-44b255e75464" providerId="AD" clId="Web-{E6BB0118-0488-18D9-201E-AC76FBB9DD23}" dt="2025-03-09T10:44:05.303" v="362" actId="1076"/>
          <ac:picMkLst>
            <pc:docMk/>
            <pc:sldMk cId="997225503" sldId="342"/>
            <ac:picMk id="35" creationId="{41D9109F-726F-4141-9537-161C5D95509F}"/>
          </ac:picMkLst>
        </pc:picChg>
        <pc:picChg chg="add mod">
          <ac:chgData name="Fahrner, Michelle" userId="S::michelle.fahrner@student.reutlingen-university.de::7672c29c-0219-4e1e-943d-44b255e75464" providerId="AD" clId="Web-{E6BB0118-0488-18D9-201E-AC76FBB9DD23}" dt="2025-03-09T10:44:05.319" v="363" actId="1076"/>
          <ac:picMkLst>
            <pc:docMk/>
            <pc:sldMk cId="997225503" sldId="342"/>
            <ac:picMk id="36" creationId="{F296CF91-4CBB-16A7-F9F7-C8A6A6B1AE2E}"/>
          </ac:picMkLst>
        </pc:picChg>
        <pc:picChg chg="add mod">
          <ac:chgData name="Fahrner, Michelle" userId="S::michelle.fahrner@student.reutlingen-university.de::7672c29c-0219-4e1e-943d-44b255e75464" providerId="AD" clId="Web-{E6BB0118-0488-18D9-201E-AC76FBB9DD23}" dt="2025-03-09T10:44:05.334" v="364" actId="1076"/>
          <ac:picMkLst>
            <pc:docMk/>
            <pc:sldMk cId="997225503" sldId="342"/>
            <ac:picMk id="37" creationId="{841444A5-7820-FE16-8115-629FB1F0533E}"/>
          </ac:picMkLst>
        </pc:picChg>
        <pc:picChg chg="add mod">
          <ac:chgData name="Fahrner, Michelle" userId="S::michelle.fahrner@student.reutlingen-university.de::7672c29c-0219-4e1e-943d-44b255e75464" providerId="AD" clId="Web-{E6BB0118-0488-18D9-201E-AC76FBB9DD23}" dt="2025-03-09T10:44:05.350" v="365" actId="1076"/>
          <ac:picMkLst>
            <pc:docMk/>
            <pc:sldMk cId="997225503" sldId="342"/>
            <ac:picMk id="38" creationId="{127CDEB6-22A0-EAA7-F253-64FA84CFAB98}"/>
          </ac:picMkLst>
        </pc:picChg>
        <pc:picChg chg="add mod">
          <ac:chgData name="Fahrner, Michelle" userId="S::michelle.fahrner@student.reutlingen-university.de::7672c29c-0219-4e1e-943d-44b255e75464" providerId="AD" clId="Web-{E6BB0118-0488-18D9-201E-AC76FBB9DD23}" dt="2025-03-09T10:44:05.365" v="366" actId="1076"/>
          <ac:picMkLst>
            <pc:docMk/>
            <pc:sldMk cId="997225503" sldId="342"/>
            <ac:picMk id="39" creationId="{F87B4DE7-3E46-02EF-8286-D9D0A4F7B7CB}"/>
          </ac:picMkLst>
        </pc:picChg>
        <pc:cxnChg chg="add mod">
          <ac:chgData name="Fahrner, Michelle" userId="S::michelle.fahrner@student.reutlingen-university.de::7672c29c-0219-4e1e-943d-44b255e75464" providerId="AD" clId="Web-{E6BB0118-0488-18D9-201E-AC76FBB9DD23}" dt="2025-03-09T10:17:08.591" v="68" actId="1076"/>
          <ac:cxnSpMkLst>
            <pc:docMk/>
            <pc:sldMk cId="997225503" sldId="342"/>
            <ac:cxnSpMk id="20" creationId="{97B25303-7505-5187-E13A-026B73421F4E}"/>
          </ac:cxnSpMkLst>
        </pc:cxnChg>
        <pc:cxnChg chg="add mod">
          <ac:chgData name="Fahrner, Michelle" userId="S::michelle.fahrner@student.reutlingen-university.de::7672c29c-0219-4e1e-943d-44b255e75464" providerId="AD" clId="Web-{E6BB0118-0488-18D9-201E-AC76FBB9DD23}" dt="2025-03-09T10:37:00.648" v="246" actId="1076"/>
          <ac:cxnSpMkLst>
            <pc:docMk/>
            <pc:sldMk cId="997225503" sldId="342"/>
            <ac:cxnSpMk id="22" creationId="{A1E4A8E2-6156-B3CF-03F3-CAB32EE17256}"/>
          </ac:cxnSpMkLst>
        </pc:cxnChg>
      </pc:sldChg>
    </pc:docChg>
  </pc:docChgLst>
  <pc:docChgLst>
    <pc:chgData name="Fahrner, Michelle" userId="S::michelle.fahrner@student.reutlingen-university.de::7672c29c-0219-4e1e-943d-44b255e75464" providerId="AD" clId="Web-{4786743A-0FC0-15D5-98B4-499B9B65ECB5}"/>
    <pc:docChg chg="addSld delSld modSld sldOrd modSection">
      <pc:chgData name="Fahrner, Michelle" userId="S::michelle.fahrner@student.reutlingen-university.de::7672c29c-0219-4e1e-943d-44b255e75464" providerId="AD" clId="Web-{4786743A-0FC0-15D5-98B4-499B9B65ECB5}" dt="2025-03-09T10:11:52.659" v="400"/>
      <pc:docMkLst>
        <pc:docMk/>
      </pc:docMkLst>
      <pc:sldChg chg="ord">
        <pc:chgData name="Fahrner, Michelle" userId="S::michelle.fahrner@student.reutlingen-university.de::7672c29c-0219-4e1e-943d-44b255e75464" providerId="AD" clId="Web-{4786743A-0FC0-15D5-98B4-499B9B65ECB5}" dt="2025-03-09T09:28:43.796" v="286"/>
        <pc:sldMkLst>
          <pc:docMk/>
          <pc:sldMk cId="48416920" sldId="331"/>
        </pc:sldMkLst>
      </pc:sldChg>
      <pc:sldChg chg="modSp">
        <pc:chgData name="Fahrner, Michelle" userId="S::michelle.fahrner@student.reutlingen-university.de::7672c29c-0219-4e1e-943d-44b255e75464" providerId="AD" clId="Web-{4786743A-0FC0-15D5-98B4-499B9B65ECB5}" dt="2025-03-09T08:32:46.593" v="16" actId="20577"/>
        <pc:sldMkLst>
          <pc:docMk/>
          <pc:sldMk cId="1527678891" sldId="335"/>
        </pc:sldMkLst>
        <pc:spChg chg="mod">
          <ac:chgData name="Fahrner, Michelle" userId="S::michelle.fahrner@student.reutlingen-university.de::7672c29c-0219-4e1e-943d-44b255e75464" providerId="AD" clId="Web-{4786743A-0FC0-15D5-98B4-499B9B65ECB5}" dt="2025-03-09T08:32:46.593" v="16" actId="20577"/>
          <ac:spMkLst>
            <pc:docMk/>
            <pc:sldMk cId="1527678891" sldId="335"/>
            <ac:spMk id="2" creationId="{AFE9664F-D1D5-1971-8F2F-F18AACC21D83}"/>
          </ac:spMkLst>
        </pc:spChg>
      </pc:sldChg>
      <pc:sldChg chg="addSp modSp new mod modClrScheme chgLayout">
        <pc:chgData name="Fahrner, Michelle" userId="S::michelle.fahrner@student.reutlingen-university.de::7672c29c-0219-4e1e-943d-44b255e75464" providerId="AD" clId="Web-{4786743A-0FC0-15D5-98B4-499B9B65ECB5}" dt="2025-03-09T09:37:34.750" v="328"/>
        <pc:sldMkLst>
          <pc:docMk/>
          <pc:sldMk cId="4072757111" sldId="336"/>
        </pc:sldMkLst>
        <pc:spChg chg="mod ord">
          <ac:chgData name="Fahrner, Michelle" userId="S::michelle.fahrner@student.reutlingen-university.de::7672c29c-0219-4e1e-943d-44b255e75464" providerId="AD" clId="Web-{4786743A-0FC0-15D5-98B4-499B9B65ECB5}" dt="2025-03-09T09:37:34.750" v="328"/>
          <ac:spMkLst>
            <pc:docMk/>
            <pc:sldMk cId="4072757111" sldId="336"/>
            <ac:spMk id="2" creationId="{59473E47-24D1-1122-A80B-A14268A20AB0}"/>
          </ac:spMkLst>
        </pc:spChg>
        <pc:spChg chg="mod ord">
          <ac:chgData name="Fahrner, Michelle" userId="S::michelle.fahrner@student.reutlingen-university.de::7672c29c-0219-4e1e-943d-44b255e75464" providerId="AD" clId="Web-{4786743A-0FC0-15D5-98B4-499B9B65ECB5}" dt="2025-03-09T09:37:34.750" v="328"/>
          <ac:spMkLst>
            <pc:docMk/>
            <pc:sldMk cId="4072757111" sldId="336"/>
            <ac:spMk id="3" creationId="{D0EEB8AF-EA11-C1A8-3EEE-1F08A38251C8}"/>
          </ac:spMkLst>
        </pc:spChg>
        <pc:spChg chg="mod ord">
          <ac:chgData name="Fahrner, Michelle" userId="S::michelle.fahrner@student.reutlingen-university.de::7672c29c-0219-4e1e-943d-44b255e75464" providerId="AD" clId="Web-{4786743A-0FC0-15D5-98B4-499B9B65ECB5}" dt="2025-03-09T09:37:34.750" v="328"/>
          <ac:spMkLst>
            <pc:docMk/>
            <pc:sldMk cId="4072757111" sldId="336"/>
            <ac:spMk id="4" creationId="{69D71CE0-263C-9C13-96FC-F8DEF81B4937}"/>
          </ac:spMkLst>
        </pc:spChg>
        <pc:spChg chg="add mod ord">
          <ac:chgData name="Fahrner, Michelle" userId="S::michelle.fahrner@student.reutlingen-university.de::7672c29c-0219-4e1e-943d-44b255e75464" providerId="AD" clId="Web-{4786743A-0FC0-15D5-98B4-499B9B65ECB5}" dt="2025-03-09T09:29:05.500" v="291" actId="1076"/>
          <ac:spMkLst>
            <pc:docMk/>
            <pc:sldMk cId="4072757111" sldId="336"/>
            <ac:spMk id="7" creationId="{0CDE3B11-C081-D2A5-B45A-D52F6A96F9AB}"/>
          </ac:spMkLst>
        </pc:spChg>
        <pc:graphicFrameChg chg="add mod modGraphic">
          <ac:chgData name="Fahrner, Michelle" userId="S::michelle.fahrner@student.reutlingen-university.de::7672c29c-0219-4e1e-943d-44b255e75464" providerId="AD" clId="Web-{4786743A-0FC0-15D5-98B4-499B9B65ECB5}" dt="2025-03-09T09:36:27.295" v="319"/>
          <ac:graphicFrameMkLst>
            <pc:docMk/>
            <pc:sldMk cId="4072757111" sldId="336"/>
            <ac:graphicFrameMk id="5" creationId="{E44A5D94-C4B3-3BC0-CB3B-AB1F8CDEF3BE}"/>
          </ac:graphicFrameMkLst>
        </pc:graphicFrameChg>
        <pc:picChg chg="add mod">
          <ac:chgData name="Fahrner, Michelle" userId="S::michelle.fahrner@student.reutlingen-university.de::7672c29c-0219-4e1e-943d-44b255e75464" providerId="AD" clId="Web-{4786743A-0FC0-15D5-98B4-499B9B65ECB5}" dt="2025-03-09T09:36:18.685" v="317" actId="1076"/>
          <ac:picMkLst>
            <pc:docMk/>
            <pc:sldMk cId="4072757111" sldId="336"/>
            <ac:picMk id="8" creationId="{C698901E-83CA-8502-9BFB-B353D46410E7}"/>
          </ac:picMkLst>
        </pc:picChg>
      </pc:sldChg>
      <pc:sldChg chg="addSp modSp new">
        <pc:chgData name="Fahrner, Michelle" userId="S::michelle.fahrner@student.reutlingen-university.de::7672c29c-0219-4e1e-943d-44b255e75464" providerId="AD" clId="Web-{4786743A-0FC0-15D5-98B4-499B9B65ECB5}" dt="2025-03-09T10:11:52.659" v="400"/>
        <pc:sldMkLst>
          <pc:docMk/>
          <pc:sldMk cId="997225503" sldId="342"/>
        </pc:sldMkLst>
        <pc:spChg chg="mod">
          <ac:chgData name="Fahrner, Michelle" userId="S::michelle.fahrner@student.reutlingen-university.de::7672c29c-0219-4e1e-943d-44b255e75464" providerId="AD" clId="Web-{4786743A-0FC0-15D5-98B4-499B9B65ECB5}" dt="2025-03-09T10:06:25.476" v="368" actId="20577"/>
          <ac:spMkLst>
            <pc:docMk/>
            <pc:sldMk cId="997225503" sldId="342"/>
            <ac:spMk id="2" creationId="{E287A14B-BA4E-879F-EB85-73B88AA132EA}"/>
          </ac:spMkLst>
        </pc:spChg>
        <pc:spChg chg="add mod">
          <ac:chgData name="Fahrner, Michelle" userId="S::michelle.fahrner@student.reutlingen-university.de::7672c29c-0219-4e1e-943d-44b255e75464" providerId="AD" clId="Web-{4786743A-0FC0-15D5-98B4-499B9B65ECB5}" dt="2025-03-09T10:03:58.784" v="345" actId="20577"/>
          <ac:spMkLst>
            <pc:docMk/>
            <pc:sldMk cId="997225503" sldId="342"/>
            <ac:spMk id="7" creationId="{D9FB982B-ECE2-AF06-64E7-3FA06ED4B29C}"/>
          </ac:spMkLst>
        </pc:spChg>
        <pc:spChg chg="add mod">
          <ac:chgData name="Fahrner, Michelle" userId="S::michelle.fahrner@student.reutlingen-university.de::7672c29c-0219-4e1e-943d-44b255e75464" providerId="AD" clId="Web-{4786743A-0FC0-15D5-98B4-499B9B65ECB5}" dt="2025-03-09T10:04:14.879" v="350" actId="1076"/>
          <ac:spMkLst>
            <pc:docMk/>
            <pc:sldMk cId="997225503" sldId="342"/>
            <ac:spMk id="8" creationId="{1A2ECFBE-D3D0-B9A6-58C5-D2023DF9BD21}"/>
          </ac:spMkLst>
        </pc:spChg>
        <pc:picChg chg="add mod">
          <ac:chgData name="Fahrner, Michelle" userId="S::michelle.fahrner@student.reutlingen-university.de::7672c29c-0219-4e1e-943d-44b255e75464" providerId="AD" clId="Web-{4786743A-0FC0-15D5-98B4-499B9B65ECB5}" dt="2025-03-09T10:11:17.454" v="392" actId="14100"/>
          <ac:picMkLst>
            <pc:docMk/>
            <pc:sldMk cId="997225503" sldId="342"/>
            <ac:picMk id="5" creationId="{AB52FEA5-EE7D-5FE5-1DA5-A235B0389871}"/>
          </ac:picMkLst>
        </pc:picChg>
        <pc:picChg chg="add mod">
          <ac:chgData name="Fahrner, Michelle" userId="S::michelle.fahrner@student.reutlingen-university.de::7672c29c-0219-4e1e-943d-44b255e75464" providerId="AD" clId="Web-{4786743A-0FC0-15D5-98B4-499B9B65ECB5}" dt="2025-03-09T10:11:52.643" v="399"/>
          <ac:picMkLst>
            <pc:docMk/>
            <pc:sldMk cId="997225503" sldId="342"/>
            <ac:picMk id="6" creationId="{B6A27B93-6E80-8000-C20E-ED48A89B2A8E}"/>
          </ac:picMkLst>
        </pc:picChg>
        <pc:picChg chg="add mod">
          <ac:chgData name="Fahrner, Michelle" userId="S::michelle.fahrner@student.reutlingen-university.de::7672c29c-0219-4e1e-943d-44b255e75464" providerId="AD" clId="Web-{4786743A-0FC0-15D5-98B4-499B9B65ECB5}" dt="2025-03-09T10:07:48.838" v="374" actId="1076"/>
          <ac:picMkLst>
            <pc:docMk/>
            <pc:sldMk cId="997225503" sldId="342"/>
            <ac:picMk id="9" creationId="{DE5C6F85-FA68-4FEF-4238-EC7BA63EB031}"/>
          </ac:picMkLst>
        </pc:picChg>
        <pc:picChg chg="add mod">
          <ac:chgData name="Fahrner, Michelle" userId="S::michelle.fahrner@student.reutlingen-university.de::7672c29c-0219-4e1e-943d-44b255e75464" providerId="AD" clId="Web-{4786743A-0FC0-15D5-98B4-499B9B65ECB5}" dt="2025-03-09T10:11:00.829" v="386" actId="1076"/>
          <ac:picMkLst>
            <pc:docMk/>
            <pc:sldMk cId="997225503" sldId="342"/>
            <ac:picMk id="10" creationId="{7F9F7874-F149-F083-F04B-5010B0C5548D}"/>
          </ac:picMkLst>
        </pc:picChg>
        <pc:picChg chg="add mod">
          <ac:chgData name="Fahrner, Michelle" userId="S::michelle.fahrner@student.reutlingen-university.de::7672c29c-0219-4e1e-943d-44b255e75464" providerId="AD" clId="Web-{4786743A-0FC0-15D5-98B4-499B9B65ECB5}" dt="2025-03-09T10:11:13.267" v="391" actId="1076"/>
          <ac:picMkLst>
            <pc:docMk/>
            <pc:sldMk cId="997225503" sldId="342"/>
            <ac:picMk id="11" creationId="{82D8260A-8F9D-44C9-3D11-381319992C8D}"/>
          </ac:picMkLst>
        </pc:picChg>
        <pc:picChg chg="add mod">
          <ac:chgData name="Fahrner, Michelle" userId="S::michelle.fahrner@student.reutlingen-university.de::7672c29c-0219-4e1e-943d-44b255e75464" providerId="AD" clId="Web-{4786743A-0FC0-15D5-98B4-499B9B65ECB5}" dt="2025-03-09T10:11:52.659" v="400"/>
          <ac:picMkLst>
            <pc:docMk/>
            <pc:sldMk cId="997225503" sldId="342"/>
            <ac:picMk id="12" creationId="{D2F395A8-39BB-EBBC-6BBB-E1C8B4E5D302}"/>
          </ac:picMkLst>
        </pc:picChg>
        <pc:picChg chg="add mod">
          <ac:chgData name="Fahrner, Michelle" userId="S::michelle.fahrner@student.reutlingen-university.de::7672c29c-0219-4e1e-943d-44b255e75464" providerId="AD" clId="Web-{4786743A-0FC0-15D5-98B4-499B9B65ECB5}" dt="2025-03-09T10:11:43.674" v="398" actId="1076"/>
          <ac:picMkLst>
            <pc:docMk/>
            <pc:sldMk cId="997225503" sldId="342"/>
            <ac:picMk id="13" creationId="{861DEE47-2AC0-5CAB-7BFF-571C47CDF003}"/>
          </ac:picMkLst>
        </pc:picChg>
      </pc:sldChg>
      <pc:sldChg chg="new del">
        <pc:chgData name="Fahrner, Michelle" userId="S::michelle.fahrner@student.reutlingen-university.de::7672c29c-0219-4e1e-943d-44b255e75464" providerId="AD" clId="Web-{4786743A-0FC0-15D5-98B4-499B9B65ECB5}" dt="2025-03-09T09:37:06.968" v="322"/>
        <pc:sldMkLst>
          <pc:docMk/>
          <pc:sldMk cId="3210671918" sldId="343"/>
        </pc:sldMkLst>
      </pc:sldChg>
    </pc:docChg>
  </pc:docChgLst>
  <pc:docChgLst>
    <pc:chgData name="Erman, Dominik" userId="S::dominik.erman@student.reutlingen-university.de::4fb193da-0ad7-4eb0-a496-4da35b94c70c" providerId="AD" clId="Web-{849DB54E-7D88-76DC-D23B-811E28D37ED4}"/>
    <pc:docChg chg="addSld modSld modSection">
      <pc:chgData name="Erman, Dominik" userId="S::dominik.erman@student.reutlingen-university.de::4fb193da-0ad7-4eb0-a496-4da35b94c70c" providerId="AD" clId="Web-{849DB54E-7D88-76DC-D23B-811E28D37ED4}" dt="2025-03-10T13:27:31.487" v="597"/>
      <pc:docMkLst>
        <pc:docMk/>
      </pc:docMkLst>
      <pc:sldChg chg="modSp">
        <pc:chgData name="Erman, Dominik" userId="S::dominik.erman@student.reutlingen-university.de::4fb193da-0ad7-4eb0-a496-4da35b94c70c" providerId="AD" clId="Web-{849DB54E-7D88-76DC-D23B-811E28D37ED4}" dt="2025-03-10T11:54:35.912" v="9" actId="20577"/>
        <pc:sldMkLst>
          <pc:docMk/>
          <pc:sldMk cId="3400435906" sldId="356"/>
        </pc:sldMkLst>
        <pc:spChg chg="mod">
          <ac:chgData name="Erman, Dominik" userId="S::dominik.erman@student.reutlingen-university.de::4fb193da-0ad7-4eb0-a496-4da35b94c70c" providerId="AD" clId="Web-{849DB54E-7D88-76DC-D23B-811E28D37ED4}" dt="2025-03-10T11:54:35.912" v="9" actId="20577"/>
          <ac:spMkLst>
            <pc:docMk/>
            <pc:sldMk cId="3400435906" sldId="356"/>
            <ac:spMk id="6" creationId="{BD063D7D-0B21-70BD-A78D-9AB763CCCCD0}"/>
          </ac:spMkLst>
        </pc:spChg>
      </pc:sldChg>
      <pc:sldChg chg="addSp delSp modSp new">
        <pc:chgData name="Erman, Dominik" userId="S::dominik.erman@student.reutlingen-university.de::4fb193da-0ad7-4eb0-a496-4da35b94c70c" providerId="AD" clId="Web-{849DB54E-7D88-76DC-D23B-811E28D37ED4}" dt="2025-03-10T13:18:09.888" v="592" actId="20577"/>
        <pc:sldMkLst>
          <pc:docMk/>
          <pc:sldMk cId="1233725580" sldId="360"/>
        </pc:sldMkLst>
        <pc:spChg chg="mod">
          <ac:chgData name="Erman, Dominik" userId="S::dominik.erman@student.reutlingen-university.de::4fb193da-0ad7-4eb0-a496-4da35b94c70c" providerId="AD" clId="Web-{849DB54E-7D88-76DC-D23B-811E28D37ED4}" dt="2025-03-10T11:57:51.729" v="30" actId="20577"/>
          <ac:spMkLst>
            <pc:docMk/>
            <pc:sldMk cId="1233725580" sldId="360"/>
            <ac:spMk id="2" creationId="{450B56D9-C007-A0BB-303B-7B5FB4CC0A1D}"/>
          </ac:spMkLst>
        </pc:spChg>
        <pc:spChg chg="add">
          <ac:chgData name="Erman, Dominik" userId="S::dominik.erman@student.reutlingen-university.de::4fb193da-0ad7-4eb0-a496-4da35b94c70c" providerId="AD" clId="Web-{849DB54E-7D88-76DC-D23B-811E28D37ED4}" dt="2025-03-10T12:09:08.071" v="41"/>
          <ac:spMkLst>
            <pc:docMk/>
            <pc:sldMk cId="1233725580" sldId="360"/>
            <ac:spMk id="7" creationId="{A8070953-DDC9-25D3-1F56-EF88619D4479}"/>
          </ac:spMkLst>
        </pc:spChg>
        <pc:spChg chg="add mod">
          <ac:chgData name="Erman, Dominik" userId="S::dominik.erman@student.reutlingen-university.de::4fb193da-0ad7-4eb0-a496-4da35b94c70c" providerId="AD" clId="Web-{849DB54E-7D88-76DC-D23B-811E28D37ED4}" dt="2025-03-10T13:18:09.888" v="592" actId="20577"/>
          <ac:spMkLst>
            <pc:docMk/>
            <pc:sldMk cId="1233725580" sldId="360"/>
            <ac:spMk id="9" creationId="{6663B8BA-F111-EFBA-FBB7-3CCE8314E8DF}"/>
          </ac:spMkLst>
        </pc:spChg>
        <pc:spChg chg="add">
          <ac:chgData name="Erman, Dominik" userId="S::dominik.erman@student.reutlingen-university.de::4fb193da-0ad7-4eb0-a496-4da35b94c70c" providerId="AD" clId="Web-{849DB54E-7D88-76DC-D23B-811E28D37ED4}" dt="2025-03-10T12:10:41.917" v="59"/>
          <ac:spMkLst>
            <pc:docMk/>
            <pc:sldMk cId="1233725580" sldId="360"/>
            <ac:spMk id="11" creationId="{C81A26C7-D68F-DCD2-31BD-A7BFA4964A05}"/>
          </ac:spMkLst>
        </pc:spChg>
        <pc:spChg chg="add">
          <ac:chgData name="Erman, Dominik" userId="S::dominik.erman@student.reutlingen-university.de::4fb193da-0ad7-4eb0-a496-4da35b94c70c" providerId="AD" clId="Web-{849DB54E-7D88-76DC-D23B-811E28D37ED4}" dt="2025-03-10T12:10:41.948" v="60"/>
          <ac:spMkLst>
            <pc:docMk/>
            <pc:sldMk cId="1233725580" sldId="360"/>
            <ac:spMk id="13" creationId="{A8819C13-0AFF-1146-FB56-79CBF88919BD}"/>
          </ac:spMkLst>
        </pc:spChg>
        <pc:picChg chg="add del mod">
          <ac:chgData name="Erman, Dominik" userId="S::dominik.erman@student.reutlingen-university.de::4fb193da-0ad7-4eb0-a496-4da35b94c70c" providerId="AD" clId="Web-{849DB54E-7D88-76DC-D23B-811E28D37ED4}" dt="2025-03-10T12:10:11.119" v="55"/>
          <ac:picMkLst>
            <pc:docMk/>
            <pc:sldMk cId="1233725580" sldId="360"/>
            <ac:picMk id="5" creationId="{598D443A-E03C-ACDF-5092-A56F545CA916}"/>
          </ac:picMkLst>
        </pc:picChg>
      </pc:sldChg>
      <pc:sldChg chg="addSp modSp new mod modShow">
        <pc:chgData name="Erman, Dominik" userId="S::dominik.erman@student.reutlingen-university.de::4fb193da-0ad7-4eb0-a496-4da35b94c70c" providerId="AD" clId="Web-{849DB54E-7D88-76DC-D23B-811E28D37ED4}" dt="2025-03-10T12:10:17.869" v="58" actId="1076"/>
        <pc:sldMkLst>
          <pc:docMk/>
          <pc:sldMk cId="1711632054" sldId="361"/>
        </pc:sldMkLst>
        <pc:spChg chg="mod">
          <ac:chgData name="Erman, Dominik" userId="S::dominik.erman@student.reutlingen-university.de::4fb193da-0ad7-4eb0-a496-4da35b94c70c" providerId="AD" clId="Web-{849DB54E-7D88-76DC-D23B-811E28D37ED4}" dt="2025-03-10T12:06:00.848" v="35" actId="20577"/>
          <ac:spMkLst>
            <pc:docMk/>
            <pc:sldMk cId="1711632054" sldId="361"/>
            <ac:spMk id="2" creationId="{18FFF51E-37E9-D82B-75AE-1BD944F3D039}"/>
          </ac:spMkLst>
        </pc:spChg>
        <pc:picChg chg="add mod">
          <ac:chgData name="Erman, Dominik" userId="S::dominik.erman@student.reutlingen-university.de::4fb193da-0ad7-4eb0-a496-4da35b94c70c" providerId="AD" clId="Web-{849DB54E-7D88-76DC-D23B-811E28D37ED4}" dt="2025-03-10T12:10:14.510" v="56" actId="1076"/>
          <ac:picMkLst>
            <pc:docMk/>
            <pc:sldMk cId="1711632054" sldId="361"/>
            <ac:picMk id="5" creationId="{656FCA91-1B98-3554-A012-2FD412564177}"/>
          </ac:picMkLst>
        </pc:picChg>
        <pc:picChg chg="add mod">
          <ac:chgData name="Erman, Dominik" userId="S::dominik.erman@student.reutlingen-university.de::4fb193da-0ad7-4eb0-a496-4da35b94c70c" providerId="AD" clId="Web-{849DB54E-7D88-76DC-D23B-811E28D37ED4}" dt="2025-03-10T12:10:17.869" v="58" actId="1076"/>
          <ac:picMkLst>
            <pc:docMk/>
            <pc:sldMk cId="1711632054" sldId="361"/>
            <ac:picMk id="6" creationId="{5F9D9E4F-9071-F656-3036-153527961D7A}"/>
          </ac:picMkLst>
        </pc:picChg>
      </pc:sldChg>
      <pc:sldChg chg="addSp modSp new">
        <pc:chgData name="Erman, Dominik" userId="S::dominik.erman@student.reutlingen-university.de::4fb193da-0ad7-4eb0-a496-4da35b94c70c" providerId="AD" clId="Web-{849DB54E-7D88-76DC-D23B-811E28D37ED4}" dt="2025-03-10T13:25:21.338" v="595" actId="1076"/>
        <pc:sldMkLst>
          <pc:docMk/>
          <pc:sldMk cId="1576146809" sldId="362"/>
        </pc:sldMkLst>
        <pc:picChg chg="add mod">
          <ac:chgData name="Erman, Dominik" userId="S::dominik.erman@student.reutlingen-university.de::4fb193da-0ad7-4eb0-a496-4da35b94c70c" providerId="AD" clId="Web-{849DB54E-7D88-76DC-D23B-811E28D37ED4}" dt="2025-03-10T13:25:21.338" v="595" actId="1076"/>
          <ac:picMkLst>
            <pc:docMk/>
            <pc:sldMk cId="1576146809" sldId="362"/>
            <ac:picMk id="5" creationId="{4F1A4A2C-E890-6288-59BA-C4C5BF6119CB}"/>
          </ac:picMkLst>
        </pc:picChg>
      </pc:sldChg>
      <pc:sldChg chg="new">
        <pc:chgData name="Erman, Dominik" userId="S::dominik.erman@student.reutlingen-university.de::4fb193da-0ad7-4eb0-a496-4da35b94c70c" providerId="AD" clId="Web-{849DB54E-7D88-76DC-D23B-811E28D37ED4}" dt="2025-03-10T13:25:23.166" v="596"/>
        <pc:sldMkLst>
          <pc:docMk/>
          <pc:sldMk cId="642317725" sldId="363"/>
        </pc:sldMkLst>
      </pc:sldChg>
      <pc:sldChg chg="new">
        <pc:chgData name="Erman, Dominik" userId="S::dominik.erman@student.reutlingen-university.de::4fb193da-0ad7-4eb0-a496-4da35b94c70c" providerId="AD" clId="Web-{849DB54E-7D88-76DC-D23B-811E28D37ED4}" dt="2025-03-10T13:27:31.487" v="597"/>
        <pc:sldMkLst>
          <pc:docMk/>
          <pc:sldMk cId="1241722891" sldId="364"/>
        </pc:sldMkLst>
      </pc:sldChg>
    </pc:docChg>
  </pc:docChgLst>
  <pc:docChgLst>
    <pc:chgData name="Fahrner, Michelle" userId="S::michelle.fahrner@student.reutlingen-university.de::7672c29c-0219-4e1e-943d-44b255e75464" providerId="AD" clId="Web-{A97CBBAD-35CC-D689-F0F3-71EE928CEA5F}"/>
    <pc:docChg chg="modSld">
      <pc:chgData name="Fahrner, Michelle" userId="S::michelle.fahrner@student.reutlingen-university.de::7672c29c-0219-4e1e-943d-44b255e75464" providerId="AD" clId="Web-{A97CBBAD-35CC-D689-F0F3-71EE928CEA5F}" dt="2025-03-09T17:02:46.928" v="17"/>
      <pc:docMkLst>
        <pc:docMk/>
      </pc:docMkLst>
      <pc:sldChg chg="modSp">
        <pc:chgData name="Fahrner, Michelle" userId="S::michelle.fahrner@student.reutlingen-university.de::7672c29c-0219-4e1e-943d-44b255e75464" providerId="AD" clId="Web-{A97CBBAD-35CC-D689-F0F3-71EE928CEA5F}" dt="2025-03-09T17:02:46.928" v="17"/>
        <pc:sldMkLst>
          <pc:docMk/>
          <pc:sldMk cId="4072757111" sldId="336"/>
        </pc:sldMkLst>
        <pc:picChg chg="mod modCrop">
          <ac:chgData name="Fahrner, Michelle" userId="S::michelle.fahrner@student.reutlingen-university.de::7672c29c-0219-4e1e-943d-44b255e75464" providerId="AD" clId="Web-{A97CBBAD-35CC-D689-F0F3-71EE928CEA5F}" dt="2025-03-09T17:02:46.928" v="17"/>
          <ac:picMkLst>
            <pc:docMk/>
            <pc:sldMk cId="4072757111" sldId="336"/>
            <ac:picMk id="6" creationId="{170397F0-FDC3-FB5F-2EE2-8F33E7095DEF}"/>
          </ac:picMkLst>
        </pc:picChg>
        <pc:picChg chg="mod">
          <ac:chgData name="Fahrner, Michelle" userId="S::michelle.fahrner@student.reutlingen-university.de::7672c29c-0219-4e1e-943d-44b255e75464" providerId="AD" clId="Web-{A97CBBAD-35CC-D689-F0F3-71EE928CEA5F}" dt="2025-03-09T17:02:42.944" v="14" actId="1076"/>
          <ac:picMkLst>
            <pc:docMk/>
            <pc:sldMk cId="4072757111" sldId="336"/>
            <ac:picMk id="10" creationId="{59EF37F0-EA84-3E68-F51F-628F7A834C7B}"/>
          </ac:picMkLst>
        </pc:picChg>
      </pc:sldChg>
    </pc:docChg>
  </pc:docChgLst>
  <pc:docChgLst>
    <pc:chgData name="Fahrner, Michelle" userId="S::michelle.fahrner@student.reutlingen-university.de::7672c29c-0219-4e1e-943d-44b255e75464" providerId="AD" clId="Web-{F469879F-8451-147F-02D2-1F6E63D980A2}"/>
    <pc:docChg chg="delSld modSld modSection">
      <pc:chgData name="Fahrner, Michelle" userId="S::michelle.fahrner@student.reutlingen-university.de::7672c29c-0219-4e1e-943d-44b255e75464" providerId="AD" clId="Web-{F469879F-8451-147F-02D2-1F6E63D980A2}" dt="2025-03-09T11:52:11.958" v="29"/>
      <pc:docMkLst>
        <pc:docMk/>
      </pc:docMkLst>
      <pc:sldChg chg="del">
        <pc:chgData name="Fahrner, Michelle" userId="S::michelle.fahrner@student.reutlingen-university.de::7672c29c-0219-4e1e-943d-44b255e75464" providerId="AD" clId="Web-{F469879F-8451-147F-02D2-1F6E63D980A2}" dt="2025-03-09T11:51:09.815" v="22"/>
        <pc:sldMkLst>
          <pc:docMk/>
          <pc:sldMk cId="4028492797" sldId="337"/>
        </pc:sldMkLst>
      </pc:sldChg>
      <pc:sldChg chg="delSp modSp modNotes">
        <pc:chgData name="Fahrner, Michelle" userId="S::michelle.fahrner@student.reutlingen-university.de::7672c29c-0219-4e1e-943d-44b255e75464" providerId="AD" clId="Web-{F469879F-8451-147F-02D2-1F6E63D980A2}" dt="2025-03-09T11:52:11.958" v="29"/>
        <pc:sldMkLst>
          <pc:docMk/>
          <pc:sldMk cId="997225503" sldId="342"/>
        </pc:sldMkLst>
        <pc:spChg chg="mod">
          <ac:chgData name="Fahrner, Michelle" userId="S::michelle.fahrner@student.reutlingen-university.de::7672c29c-0219-4e1e-943d-44b255e75464" providerId="AD" clId="Web-{F469879F-8451-147F-02D2-1F6E63D980A2}" dt="2025-03-09T11:19:47.038" v="13" actId="1076"/>
          <ac:spMkLst>
            <pc:docMk/>
            <pc:sldMk cId="997225503" sldId="342"/>
            <ac:spMk id="5" creationId="{37198D20-E955-98C0-BF3B-9BC1AB7A413B}"/>
          </ac:spMkLst>
        </pc:spChg>
        <pc:spChg chg="del mod">
          <ac:chgData name="Fahrner, Michelle" userId="S::michelle.fahrner@student.reutlingen-university.de::7672c29c-0219-4e1e-943d-44b255e75464" providerId="AD" clId="Web-{F469879F-8451-147F-02D2-1F6E63D980A2}" dt="2025-03-09T11:52:01.239" v="25"/>
          <ac:spMkLst>
            <pc:docMk/>
            <pc:sldMk cId="997225503" sldId="342"/>
            <ac:spMk id="7" creationId="{D9FB982B-ECE2-AF06-64E7-3FA06ED4B29C}"/>
          </ac:spMkLst>
        </pc:spChg>
        <pc:spChg chg="del">
          <ac:chgData name="Fahrner, Michelle" userId="S::michelle.fahrner@student.reutlingen-university.de::7672c29c-0219-4e1e-943d-44b255e75464" providerId="AD" clId="Web-{F469879F-8451-147F-02D2-1F6E63D980A2}" dt="2025-03-09T11:52:04.708" v="28"/>
          <ac:spMkLst>
            <pc:docMk/>
            <pc:sldMk cId="997225503" sldId="342"/>
            <ac:spMk id="8" creationId="{1A2ECFBE-D3D0-B9A6-58C5-D2023DF9BD21}"/>
          </ac:spMkLst>
        </pc:spChg>
        <pc:spChg chg="mod">
          <ac:chgData name="Fahrner, Michelle" userId="S::michelle.fahrner@student.reutlingen-university.de::7672c29c-0219-4e1e-943d-44b255e75464" providerId="AD" clId="Web-{F469879F-8451-147F-02D2-1F6E63D980A2}" dt="2025-03-09T11:19:47.054" v="14" actId="1076"/>
          <ac:spMkLst>
            <pc:docMk/>
            <pc:sldMk cId="997225503" sldId="342"/>
            <ac:spMk id="11" creationId="{A5E197AC-3ED1-1761-D9BD-7A1D0DE3F749}"/>
          </ac:spMkLst>
        </pc:spChg>
        <pc:spChg chg="mod">
          <ac:chgData name="Fahrner, Michelle" userId="S::michelle.fahrner@student.reutlingen-university.de::7672c29c-0219-4e1e-943d-44b255e75464" providerId="AD" clId="Web-{F469879F-8451-147F-02D2-1F6E63D980A2}" dt="2025-03-09T11:19:47.007" v="11" actId="1076"/>
          <ac:spMkLst>
            <pc:docMk/>
            <pc:sldMk cId="997225503" sldId="342"/>
            <ac:spMk id="21" creationId="{18D1FAC1-2BCB-5895-AF8F-8B466A65A51C}"/>
          </ac:spMkLst>
        </pc:spChg>
        <pc:spChg chg="mod">
          <ac:chgData name="Fahrner, Michelle" userId="S::michelle.fahrner@student.reutlingen-university.de::7672c29c-0219-4e1e-943d-44b255e75464" providerId="AD" clId="Web-{F469879F-8451-147F-02D2-1F6E63D980A2}" dt="2025-03-09T11:19:47.132" v="20" actId="1076"/>
          <ac:spMkLst>
            <pc:docMk/>
            <pc:sldMk cId="997225503" sldId="342"/>
            <ac:spMk id="25" creationId="{4FD3A429-D664-CC20-3179-181EC86A19B8}"/>
          </ac:spMkLst>
        </pc:spChg>
        <pc:spChg chg="mod">
          <ac:chgData name="Fahrner, Michelle" userId="S::michelle.fahrner@student.reutlingen-university.de::7672c29c-0219-4e1e-943d-44b255e75464" providerId="AD" clId="Web-{F469879F-8451-147F-02D2-1F6E63D980A2}" dt="2025-03-09T11:19:52.804" v="21" actId="1076"/>
          <ac:spMkLst>
            <pc:docMk/>
            <pc:sldMk cId="997225503" sldId="342"/>
            <ac:spMk id="27" creationId="{5EAC56B1-7918-DB91-069F-05C5B8870A0C}"/>
          </ac:spMkLst>
        </pc:spChg>
        <pc:spChg chg="mod">
          <ac:chgData name="Fahrner, Michelle" userId="S::michelle.fahrner@student.reutlingen-university.de::7672c29c-0219-4e1e-943d-44b255e75464" providerId="AD" clId="Web-{F469879F-8451-147F-02D2-1F6E63D980A2}" dt="2025-03-09T11:19:46.898" v="3" actId="1076"/>
          <ac:spMkLst>
            <pc:docMk/>
            <pc:sldMk cId="997225503" sldId="342"/>
            <ac:spMk id="29" creationId="{EBBDC505-3769-C6FB-E786-1340247E6E84}"/>
          </ac:spMkLst>
        </pc:spChg>
        <pc:spChg chg="mod">
          <ac:chgData name="Fahrner, Michelle" userId="S::michelle.fahrner@student.reutlingen-university.de::7672c29c-0219-4e1e-943d-44b255e75464" providerId="AD" clId="Web-{F469879F-8451-147F-02D2-1F6E63D980A2}" dt="2025-03-09T11:19:46.913" v="4" actId="1076"/>
          <ac:spMkLst>
            <pc:docMk/>
            <pc:sldMk cId="997225503" sldId="342"/>
            <ac:spMk id="31" creationId="{0568ADFC-5B5A-357B-7DBE-47B99CD84832}"/>
          </ac:spMkLst>
        </pc:spChg>
        <pc:picChg chg="mod">
          <ac:chgData name="Fahrner, Michelle" userId="S::michelle.fahrner@student.reutlingen-university.de::7672c29c-0219-4e1e-943d-44b255e75464" providerId="AD" clId="Web-{F469879F-8451-147F-02D2-1F6E63D980A2}" dt="2025-03-09T11:19:46.929" v="5" actId="1076"/>
          <ac:picMkLst>
            <pc:docMk/>
            <pc:sldMk cId="997225503" sldId="342"/>
            <ac:picMk id="6" creationId="{B6A27B93-6E80-8000-C20E-ED48A89B2A8E}"/>
          </ac:picMkLst>
        </pc:picChg>
        <pc:picChg chg="del">
          <ac:chgData name="Fahrner, Michelle" userId="S::michelle.fahrner@student.reutlingen-university.de::7672c29c-0219-4e1e-943d-44b255e75464" providerId="AD" clId="Web-{F469879F-8451-147F-02D2-1F6E63D980A2}" dt="2025-03-09T11:52:11.958" v="29"/>
          <ac:picMkLst>
            <pc:docMk/>
            <pc:sldMk cId="997225503" sldId="342"/>
            <ac:picMk id="9" creationId="{DE5C6F85-FA68-4FEF-4238-EC7BA63EB031}"/>
          </ac:picMkLst>
        </pc:picChg>
        <pc:picChg chg="mod">
          <ac:chgData name="Fahrner, Michelle" userId="S::michelle.fahrner@student.reutlingen-university.de::7672c29c-0219-4e1e-943d-44b255e75464" providerId="AD" clId="Web-{F469879F-8451-147F-02D2-1F6E63D980A2}" dt="2025-03-09T11:19:46.929" v="6" actId="1076"/>
          <ac:picMkLst>
            <pc:docMk/>
            <pc:sldMk cId="997225503" sldId="342"/>
            <ac:picMk id="10" creationId="{7F9F7874-F149-F083-F04B-5010B0C5548D}"/>
          </ac:picMkLst>
        </pc:picChg>
        <pc:picChg chg="mod">
          <ac:chgData name="Fahrner, Michelle" userId="S::michelle.fahrner@student.reutlingen-university.de::7672c29c-0219-4e1e-943d-44b255e75464" providerId="AD" clId="Web-{F469879F-8451-147F-02D2-1F6E63D980A2}" dt="2025-03-09T11:19:46.945" v="7" actId="1076"/>
          <ac:picMkLst>
            <pc:docMk/>
            <pc:sldMk cId="997225503" sldId="342"/>
            <ac:picMk id="12" creationId="{D2F395A8-39BB-EBBC-6BBB-E1C8B4E5D302}"/>
          </ac:picMkLst>
        </pc:picChg>
        <pc:picChg chg="mod">
          <ac:chgData name="Fahrner, Michelle" userId="S::michelle.fahrner@student.reutlingen-university.de::7672c29c-0219-4e1e-943d-44b255e75464" providerId="AD" clId="Web-{F469879F-8451-147F-02D2-1F6E63D980A2}" dt="2025-03-09T11:19:46.960" v="8" actId="1076"/>
          <ac:picMkLst>
            <pc:docMk/>
            <pc:sldMk cId="997225503" sldId="342"/>
            <ac:picMk id="13" creationId="{861DEE47-2AC0-5CAB-7BFF-571C47CDF003}"/>
          </ac:picMkLst>
        </pc:picChg>
        <pc:picChg chg="mod">
          <ac:chgData name="Fahrner, Michelle" userId="S::michelle.fahrner@student.reutlingen-university.de::7672c29c-0219-4e1e-943d-44b255e75464" providerId="AD" clId="Web-{F469879F-8451-147F-02D2-1F6E63D980A2}" dt="2025-03-09T11:19:46.976" v="9" actId="1076"/>
          <ac:picMkLst>
            <pc:docMk/>
            <pc:sldMk cId="997225503" sldId="342"/>
            <ac:picMk id="15" creationId="{C14F6AC0-957D-E705-C3F5-8D8542ABD975}"/>
          </ac:picMkLst>
        </pc:picChg>
        <pc:picChg chg="mod">
          <ac:chgData name="Fahrner, Michelle" userId="S::michelle.fahrner@student.reutlingen-university.de::7672c29c-0219-4e1e-943d-44b255e75464" providerId="AD" clId="Web-{F469879F-8451-147F-02D2-1F6E63D980A2}" dt="2025-03-09T11:19:47.054" v="15" actId="1076"/>
          <ac:picMkLst>
            <pc:docMk/>
            <pc:sldMk cId="997225503" sldId="342"/>
            <ac:picMk id="16" creationId="{DB6ED429-764E-9AB5-A931-F1107DAE3B34}"/>
          </ac:picMkLst>
        </pc:picChg>
        <pc:picChg chg="mod">
          <ac:chgData name="Fahrner, Michelle" userId="S::michelle.fahrner@student.reutlingen-university.de::7672c29c-0219-4e1e-943d-44b255e75464" providerId="AD" clId="Web-{F469879F-8451-147F-02D2-1F6E63D980A2}" dt="2025-03-09T11:19:47.070" v="16" actId="1076"/>
          <ac:picMkLst>
            <pc:docMk/>
            <pc:sldMk cId="997225503" sldId="342"/>
            <ac:picMk id="17" creationId="{A52B8C33-E4DB-31E4-C2EB-D12F99A8523F}"/>
          </ac:picMkLst>
        </pc:picChg>
        <pc:picChg chg="mod">
          <ac:chgData name="Fahrner, Michelle" userId="S::michelle.fahrner@student.reutlingen-university.de::7672c29c-0219-4e1e-943d-44b255e75464" providerId="AD" clId="Web-{F469879F-8451-147F-02D2-1F6E63D980A2}" dt="2025-03-09T11:19:47.086" v="17" actId="1076"/>
          <ac:picMkLst>
            <pc:docMk/>
            <pc:sldMk cId="997225503" sldId="342"/>
            <ac:picMk id="18" creationId="{85058B44-B251-AAAB-3082-12142320EB5A}"/>
          </ac:picMkLst>
        </pc:picChg>
        <pc:picChg chg="mod">
          <ac:chgData name="Fahrner, Michelle" userId="S::michelle.fahrner@student.reutlingen-university.de::7672c29c-0219-4e1e-943d-44b255e75464" providerId="AD" clId="Web-{F469879F-8451-147F-02D2-1F6E63D980A2}" dt="2025-03-09T11:19:47.101" v="18" actId="1076"/>
          <ac:picMkLst>
            <pc:docMk/>
            <pc:sldMk cId="997225503" sldId="342"/>
            <ac:picMk id="19" creationId="{D36972F5-50B7-2A98-A090-0A3EEF4BA795}"/>
          </ac:picMkLst>
        </pc:picChg>
        <pc:picChg chg="mod">
          <ac:chgData name="Fahrner, Michelle" userId="S::michelle.fahrner@student.reutlingen-university.de::7672c29c-0219-4e1e-943d-44b255e75464" providerId="AD" clId="Web-{F469879F-8451-147F-02D2-1F6E63D980A2}" dt="2025-03-09T11:19:47.023" v="12" actId="1076"/>
          <ac:picMkLst>
            <pc:docMk/>
            <pc:sldMk cId="997225503" sldId="342"/>
            <ac:picMk id="36" creationId="{F296CF91-4CBB-16A7-F9F7-C8A6A6B1AE2E}"/>
          </ac:picMkLst>
        </pc:picChg>
        <pc:cxnChg chg="mod">
          <ac:chgData name="Fahrner, Michelle" userId="S::michelle.fahrner@student.reutlingen-university.de::7672c29c-0219-4e1e-943d-44b255e75464" providerId="AD" clId="Web-{F469879F-8451-147F-02D2-1F6E63D980A2}" dt="2025-03-09T11:19:46.992" v="10" actId="1076"/>
          <ac:cxnSpMkLst>
            <pc:docMk/>
            <pc:sldMk cId="997225503" sldId="342"/>
            <ac:cxnSpMk id="20" creationId="{97B25303-7505-5187-E13A-026B73421F4E}"/>
          </ac:cxnSpMkLst>
        </pc:cxnChg>
        <pc:cxnChg chg="mod">
          <ac:chgData name="Fahrner, Michelle" userId="S::michelle.fahrner@student.reutlingen-university.de::7672c29c-0219-4e1e-943d-44b255e75464" providerId="AD" clId="Web-{F469879F-8451-147F-02D2-1F6E63D980A2}" dt="2025-03-09T11:19:47.117" v="19" actId="1076"/>
          <ac:cxnSpMkLst>
            <pc:docMk/>
            <pc:sldMk cId="997225503" sldId="342"/>
            <ac:cxnSpMk id="24" creationId="{6CEFEBE2-67D1-F2A8-EA18-0DCEDD150EE2}"/>
          </ac:cxnSpMkLst>
        </pc:cxnChg>
      </pc:sldChg>
    </pc:docChg>
  </pc:docChgLst>
  <pc:docChgLst>
    <pc:chgData name="Erman, Dominik" userId="S::dominik.erman@student.reutlingen-university.de::4fb193da-0ad7-4eb0-a496-4da35b94c70c" providerId="AD" clId="Web-{576BCDDB-4779-B108-E479-E710C64CB798}"/>
    <pc:docChg chg="addSld delSld modSld modSection">
      <pc:chgData name="Erman, Dominik" userId="S::dominik.erman@student.reutlingen-university.de::4fb193da-0ad7-4eb0-a496-4da35b94c70c" providerId="AD" clId="Web-{576BCDDB-4779-B108-E479-E710C64CB798}" dt="2025-03-10T14:06:11.001" v="97" actId="20577"/>
      <pc:docMkLst>
        <pc:docMk/>
      </pc:docMkLst>
      <pc:sldChg chg="addSp delSp modSp">
        <pc:chgData name="Erman, Dominik" userId="S::dominik.erman@student.reutlingen-university.de::4fb193da-0ad7-4eb0-a496-4da35b94c70c" providerId="AD" clId="Web-{576BCDDB-4779-B108-E479-E710C64CB798}" dt="2025-03-10T13:38:56.732" v="68" actId="1076"/>
        <pc:sldMkLst>
          <pc:docMk/>
          <pc:sldMk cId="1233725580" sldId="360"/>
        </pc:sldMkLst>
        <pc:spChg chg="mod">
          <ac:chgData name="Erman, Dominik" userId="S::dominik.erman@student.reutlingen-university.de::4fb193da-0ad7-4eb0-a496-4da35b94c70c" providerId="AD" clId="Web-{576BCDDB-4779-B108-E479-E710C64CB798}" dt="2025-03-10T13:38:17.684" v="53" actId="14100"/>
          <ac:spMkLst>
            <pc:docMk/>
            <pc:sldMk cId="1233725580" sldId="360"/>
            <ac:spMk id="7" creationId="{A8070953-DDC9-25D3-1F56-EF88619D4479}"/>
          </ac:spMkLst>
        </pc:spChg>
        <pc:spChg chg="mod">
          <ac:chgData name="Erman, Dominik" userId="S::dominik.erman@student.reutlingen-university.de::4fb193da-0ad7-4eb0-a496-4da35b94c70c" providerId="AD" clId="Web-{576BCDDB-4779-B108-E479-E710C64CB798}" dt="2025-03-10T13:38:45.044" v="66" actId="20577"/>
          <ac:spMkLst>
            <pc:docMk/>
            <pc:sldMk cId="1233725580" sldId="360"/>
            <ac:spMk id="9" creationId="{6663B8BA-F111-EFBA-FBB7-3CCE8314E8DF}"/>
          </ac:spMkLst>
        </pc:spChg>
        <pc:spChg chg="del">
          <ac:chgData name="Erman, Dominik" userId="S::dominik.erman@student.reutlingen-university.de::4fb193da-0ad7-4eb0-a496-4da35b94c70c" providerId="AD" clId="Web-{576BCDDB-4779-B108-E479-E710C64CB798}" dt="2025-03-10T13:36:31.493" v="33"/>
          <ac:spMkLst>
            <pc:docMk/>
            <pc:sldMk cId="1233725580" sldId="360"/>
            <ac:spMk id="11" creationId="{C81A26C7-D68F-DCD2-31BD-A7BFA4964A05}"/>
          </ac:spMkLst>
        </pc:spChg>
        <pc:spChg chg="del">
          <ac:chgData name="Erman, Dominik" userId="S::dominik.erman@student.reutlingen-university.de::4fb193da-0ad7-4eb0-a496-4da35b94c70c" providerId="AD" clId="Web-{576BCDDB-4779-B108-E479-E710C64CB798}" dt="2025-03-10T13:36:31.493" v="32"/>
          <ac:spMkLst>
            <pc:docMk/>
            <pc:sldMk cId="1233725580" sldId="360"/>
            <ac:spMk id="13" creationId="{A8819C13-0AFF-1146-FB56-79CBF88919BD}"/>
          </ac:spMkLst>
        </pc:spChg>
        <pc:picChg chg="add mod modCrop">
          <ac:chgData name="Erman, Dominik" userId="S::dominik.erman@student.reutlingen-university.de::4fb193da-0ad7-4eb0-a496-4da35b94c70c" providerId="AD" clId="Web-{576BCDDB-4779-B108-E479-E710C64CB798}" dt="2025-03-10T13:38:56.685" v="67" actId="1076"/>
          <ac:picMkLst>
            <pc:docMk/>
            <pc:sldMk cId="1233725580" sldId="360"/>
            <ac:picMk id="6" creationId="{2E919C1E-9A2A-B6D6-4B0E-FF85F94A537C}"/>
          </ac:picMkLst>
        </pc:picChg>
        <pc:picChg chg="add mod modCrop">
          <ac:chgData name="Erman, Dominik" userId="S::dominik.erman@student.reutlingen-university.de::4fb193da-0ad7-4eb0-a496-4da35b94c70c" providerId="AD" clId="Web-{576BCDDB-4779-B108-E479-E710C64CB798}" dt="2025-03-10T13:38:56.732" v="68" actId="1076"/>
          <ac:picMkLst>
            <pc:docMk/>
            <pc:sldMk cId="1233725580" sldId="360"/>
            <ac:picMk id="10" creationId="{8003755F-CB82-8028-FBE6-FF3250171A11}"/>
          </ac:picMkLst>
        </pc:picChg>
      </pc:sldChg>
      <pc:sldChg chg="mod modShow">
        <pc:chgData name="Erman, Dominik" userId="S::dominik.erman@student.reutlingen-university.de::4fb193da-0ad7-4eb0-a496-4da35b94c70c" providerId="AD" clId="Web-{576BCDDB-4779-B108-E479-E710C64CB798}" dt="2025-03-10T13:30:08.136" v="9"/>
        <pc:sldMkLst>
          <pc:docMk/>
          <pc:sldMk cId="1576146809" sldId="362"/>
        </pc:sldMkLst>
      </pc:sldChg>
      <pc:sldChg chg="addSp modSp mod modShow">
        <pc:chgData name="Erman, Dominik" userId="S::dominik.erman@student.reutlingen-university.de::4fb193da-0ad7-4eb0-a496-4da35b94c70c" providerId="AD" clId="Web-{576BCDDB-4779-B108-E479-E710C64CB798}" dt="2025-03-10T13:30:10.980" v="10"/>
        <pc:sldMkLst>
          <pc:docMk/>
          <pc:sldMk cId="1241722891" sldId="364"/>
        </pc:sldMkLst>
        <pc:spChg chg="mod">
          <ac:chgData name="Erman, Dominik" userId="S::dominik.erman@student.reutlingen-university.de::4fb193da-0ad7-4eb0-a496-4da35b94c70c" providerId="AD" clId="Web-{576BCDDB-4779-B108-E479-E710C64CB798}" dt="2025-03-10T13:30:00.792" v="8" actId="20577"/>
          <ac:spMkLst>
            <pc:docMk/>
            <pc:sldMk cId="1241722891" sldId="364"/>
            <ac:spMk id="2" creationId="{3822677B-AFB9-13F6-D599-EBE667C10F89}"/>
          </ac:spMkLst>
        </pc:spChg>
        <pc:picChg chg="add mod modCrop">
          <ac:chgData name="Erman, Dominik" userId="S::dominik.erman@student.reutlingen-university.de::4fb193da-0ad7-4eb0-a496-4da35b94c70c" providerId="AD" clId="Web-{576BCDDB-4779-B108-E479-E710C64CB798}" dt="2025-03-10T13:29:57.370" v="3" actId="1076"/>
          <ac:picMkLst>
            <pc:docMk/>
            <pc:sldMk cId="1241722891" sldId="364"/>
            <ac:picMk id="5" creationId="{1E31C96C-0449-0496-41FD-801922BA495D}"/>
          </ac:picMkLst>
        </pc:picChg>
      </pc:sldChg>
      <pc:sldChg chg="addSp modSp new del mod setBg">
        <pc:chgData name="Erman, Dominik" userId="S::dominik.erman@student.reutlingen-university.de::4fb193da-0ad7-4eb0-a496-4da35b94c70c" providerId="AD" clId="Web-{576BCDDB-4779-B108-E479-E710C64CB798}" dt="2025-03-10T13:31:10.560" v="20"/>
        <pc:sldMkLst>
          <pc:docMk/>
          <pc:sldMk cId="2529048803" sldId="365"/>
        </pc:sldMkLst>
        <pc:spChg chg="mod">
          <ac:chgData name="Erman, Dominik" userId="S::dominik.erman@student.reutlingen-university.de::4fb193da-0ad7-4eb0-a496-4da35b94c70c" providerId="AD" clId="Web-{576BCDDB-4779-B108-E479-E710C64CB798}" dt="2025-03-10T13:31:01.013" v="19"/>
          <ac:spMkLst>
            <pc:docMk/>
            <pc:sldMk cId="2529048803" sldId="365"/>
            <ac:spMk id="2" creationId="{2D25EB16-91CE-48BB-5BA1-0812996FE7DF}"/>
          </ac:spMkLst>
        </pc:spChg>
        <pc:spChg chg="mod">
          <ac:chgData name="Erman, Dominik" userId="S::dominik.erman@student.reutlingen-university.de::4fb193da-0ad7-4eb0-a496-4da35b94c70c" providerId="AD" clId="Web-{576BCDDB-4779-B108-E479-E710C64CB798}" dt="2025-03-10T13:31:01.013" v="19"/>
          <ac:spMkLst>
            <pc:docMk/>
            <pc:sldMk cId="2529048803" sldId="365"/>
            <ac:spMk id="3" creationId="{C7AC67E7-C49A-6CC1-BAB1-1F0BB046D786}"/>
          </ac:spMkLst>
        </pc:spChg>
        <pc:spChg chg="mod">
          <ac:chgData name="Erman, Dominik" userId="S::dominik.erman@student.reutlingen-university.de::4fb193da-0ad7-4eb0-a496-4da35b94c70c" providerId="AD" clId="Web-{576BCDDB-4779-B108-E479-E710C64CB798}" dt="2025-03-10T13:31:01.013" v="19"/>
          <ac:spMkLst>
            <pc:docMk/>
            <pc:sldMk cId="2529048803" sldId="365"/>
            <ac:spMk id="4" creationId="{A6D2133F-CAE3-97BA-65AA-B733DC08AD14}"/>
          </ac:spMkLst>
        </pc:spChg>
        <pc:spChg chg="add">
          <ac:chgData name="Erman, Dominik" userId="S::dominik.erman@student.reutlingen-university.de::4fb193da-0ad7-4eb0-a496-4da35b94c70c" providerId="AD" clId="Web-{576BCDDB-4779-B108-E479-E710C64CB798}" dt="2025-03-10T13:31:01.013" v="19"/>
          <ac:spMkLst>
            <pc:docMk/>
            <pc:sldMk cId="2529048803" sldId="365"/>
            <ac:spMk id="10" creationId="{6F828D28-8E09-41CC-8229-3070B5467A96}"/>
          </ac:spMkLst>
        </pc:spChg>
        <pc:spChg chg="add">
          <ac:chgData name="Erman, Dominik" userId="S::dominik.erman@student.reutlingen-university.de::4fb193da-0ad7-4eb0-a496-4da35b94c70c" providerId="AD" clId="Web-{576BCDDB-4779-B108-E479-E710C64CB798}" dt="2025-03-10T13:31:01.013" v="19"/>
          <ac:spMkLst>
            <pc:docMk/>
            <pc:sldMk cId="2529048803" sldId="365"/>
            <ac:spMk id="12" creationId="{D5B012D8-7F27-4758-9AC6-C889B154BD73}"/>
          </ac:spMkLst>
        </pc:spChg>
        <pc:spChg chg="add">
          <ac:chgData name="Erman, Dominik" userId="S::dominik.erman@student.reutlingen-university.de::4fb193da-0ad7-4eb0-a496-4da35b94c70c" providerId="AD" clId="Web-{576BCDDB-4779-B108-E479-E710C64CB798}" dt="2025-03-10T13:31:01.013" v="19"/>
          <ac:spMkLst>
            <pc:docMk/>
            <pc:sldMk cId="2529048803" sldId="365"/>
            <ac:spMk id="14" creationId="{4063B759-00FC-46D1-9898-8E8625268FAF}"/>
          </ac:spMkLst>
        </pc:spChg>
        <pc:picChg chg="add">
          <ac:chgData name="Erman, Dominik" userId="S::dominik.erman@student.reutlingen-university.de::4fb193da-0ad7-4eb0-a496-4da35b94c70c" providerId="AD" clId="Web-{576BCDDB-4779-B108-E479-E710C64CB798}" dt="2025-03-10T13:31:01.013" v="19"/>
          <ac:picMkLst>
            <pc:docMk/>
            <pc:sldMk cId="2529048803" sldId="365"/>
            <ac:picMk id="6" creationId="{E43C726C-2F7E-BB89-0A07-BD44818D524C}"/>
          </ac:picMkLst>
        </pc:picChg>
      </pc:sldChg>
      <pc:sldChg chg="modSp new">
        <pc:chgData name="Erman, Dominik" userId="S::dominik.erman@student.reutlingen-university.de::4fb193da-0ad7-4eb0-a496-4da35b94c70c" providerId="AD" clId="Web-{576BCDDB-4779-B108-E479-E710C64CB798}" dt="2025-03-10T14:05:57.531" v="76" actId="20577"/>
        <pc:sldMkLst>
          <pc:docMk/>
          <pc:sldMk cId="3971126521" sldId="365"/>
        </pc:sldMkLst>
        <pc:spChg chg="mod">
          <ac:chgData name="Erman, Dominik" userId="S::dominik.erman@student.reutlingen-university.de::4fb193da-0ad7-4eb0-a496-4da35b94c70c" providerId="AD" clId="Web-{576BCDDB-4779-B108-E479-E710C64CB798}" dt="2025-03-10T14:05:57.531" v="76" actId="20577"/>
          <ac:spMkLst>
            <pc:docMk/>
            <pc:sldMk cId="3971126521" sldId="365"/>
            <ac:spMk id="2" creationId="{10DBACB6-7E5F-20A2-3C56-C35A894AC418}"/>
          </ac:spMkLst>
        </pc:spChg>
      </pc:sldChg>
      <pc:sldChg chg="modSp new">
        <pc:chgData name="Erman, Dominik" userId="S::dominik.erman@student.reutlingen-university.de::4fb193da-0ad7-4eb0-a496-4da35b94c70c" providerId="AD" clId="Web-{576BCDDB-4779-B108-E479-E710C64CB798}" dt="2025-03-10T14:06:11.001" v="97" actId="20577"/>
        <pc:sldMkLst>
          <pc:docMk/>
          <pc:sldMk cId="1199425620" sldId="366"/>
        </pc:sldMkLst>
        <pc:spChg chg="mod">
          <ac:chgData name="Erman, Dominik" userId="S::dominik.erman@student.reutlingen-university.de::4fb193da-0ad7-4eb0-a496-4da35b94c70c" providerId="AD" clId="Web-{576BCDDB-4779-B108-E479-E710C64CB798}" dt="2025-03-10T14:06:11.001" v="97" actId="20577"/>
          <ac:spMkLst>
            <pc:docMk/>
            <pc:sldMk cId="1199425620" sldId="366"/>
            <ac:spMk id="2" creationId="{F4284D45-0BF0-69A8-821F-7C67651EA3D1}"/>
          </ac:spMkLst>
        </pc:spChg>
      </pc:sldChg>
    </pc:docChg>
  </pc:docChgLst>
  <pc:docChgLst>
    <pc:chgData name="Fahrner, Michelle" userId="S::michelle.fahrner@student.reutlingen-university.de::7672c29c-0219-4e1e-943d-44b255e75464" providerId="AD" clId="Web-{983232BF-92CF-BD49-5827-C7BCD1CFED82}"/>
    <pc:docChg chg="modSld">
      <pc:chgData name="Fahrner, Michelle" userId="S::michelle.fahrner@student.reutlingen-university.de::7672c29c-0219-4e1e-943d-44b255e75464" providerId="AD" clId="Web-{983232BF-92CF-BD49-5827-C7BCD1CFED82}" dt="2025-03-09T16:53:08.384" v="23" actId="1076"/>
      <pc:docMkLst>
        <pc:docMk/>
      </pc:docMkLst>
      <pc:sldChg chg="addSp modSp">
        <pc:chgData name="Fahrner, Michelle" userId="S::michelle.fahrner@student.reutlingen-university.de::7672c29c-0219-4e1e-943d-44b255e75464" providerId="AD" clId="Web-{983232BF-92CF-BD49-5827-C7BCD1CFED82}" dt="2025-03-09T16:53:08.384" v="23" actId="1076"/>
        <pc:sldMkLst>
          <pc:docMk/>
          <pc:sldMk cId="4072757111" sldId="336"/>
        </pc:sldMkLst>
        <pc:spChg chg="add mod">
          <ac:chgData name="Fahrner, Michelle" userId="S::michelle.fahrner@student.reutlingen-university.de::7672c29c-0219-4e1e-943d-44b255e75464" providerId="AD" clId="Web-{983232BF-92CF-BD49-5827-C7BCD1CFED82}" dt="2025-03-09T13:59:21.435" v="22" actId="1076"/>
          <ac:spMkLst>
            <pc:docMk/>
            <pc:sldMk cId="4072757111" sldId="336"/>
            <ac:spMk id="12" creationId="{7BD6AE78-0843-381F-A214-5AD90E039730}"/>
          </ac:spMkLst>
        </pc:spChg>
        <pc:graphicFrameChg chg="mod modGraphic">
          <ac:chgData name="Fahrner, Michelle" userId="S::michelle.fahrner@student.reutlingen-university.de::7672c29c-0219-4e1e-943d-44b255e75464" providerId="AD" clId="Web-{983232BF-92CF-BD49-5827-C7BCD1CFED82}" dt="2025-03-09T13:58:58.575" v="17"/>
          <ac:graphicFrameMkLst>
            <pc:docMk/>
            <pc:sldMk cId="4072757111" sldId="336"/>
            <ac:graphicFrameMk id="5" creationId="{E44A5D94-C4B3-3BC0-CB3B-AB1F8CDEF3BE}"/>
          </ac:graphicFrameMkLst>
        </pc:graphicFrameChg>
        <pc:picChg chg="mod">
          <ac:chgData name="Fahrner, Michelle" userId="S::michelle.fahrner@student.reutlingen-university.de::7672c29c-0219-4e1e-943d-44b255e75464" providerId="AD" clId="Web-{983232BF-92CF-BD49-5827-C7BCD1CFED82}" dt="2025-03-09T16:53:08.384" v="23" actId="1076"/>
          <ac:picMkLst>
            <pc:docMk/>
            <pc:sldMk cId="4072757111" sldId="336"/>
            <ac:picMk id="11" creationId="{164200DA-650C-7853-9885-A4F71DE9FD4F}"/>
          </ac:picMkLst>
        </pc:picChg>
      </pc:sldChg>
    </pc:docChg>
  </pc:docChgLst>
  <pc:docChgLst>
    <pc:chgData name="Erman, Dominik" userId="S::dominik.erman@student.reutlingen-university.de::4fb193da-0ad7-4eb0-a496-4da35b94c70c" providerId="AD" clId="Web-{32122CAE-6342-F7D5-D9A4-F33DBD64F59D}"/>
    <pc:docChg chg="mod">
      <pc:chgData name="Erman, Dominik" userId="S::dominik.erman@student.reutlingen-university.de::4fb193da-0ad7-4eb0-a496-4da35b94c70c" providerId="AD" clId="Web-{32122CAE-6342-F7D5-D9A4-F33DBD64F59D}" dt="2025-03-08T15:32:24.434" v="0"/>
      <pc:docMkLst>
        <pc:docMk/>
      </pc:docMkLst>
    </pc:docChg>
  </pc:docChgLst>
  <pc:docChgLst>
    <pc:chgData name="Rottler, Liv" userId="a078eb17-4cea-4bc4-84cc-b99500c3c450" providerId="ADAL" clId="{324754AC-E40F-084A-B095-B26EDB3A69DB}"/>
    <pc:docChg chg="undo redo custSel addSld delSld modSld sldOrd modSection">
      <pc:chgData name="Rottler, Liv" userId="a078eb17-4cea-4bc4-84cc-b99500c3c450" providerId="ADAL" clId="{324754AC-E40F-084A-B095-B26EDB3A69DB}" dt="2025-03-10T18:30:42.148" v="3812"/>
      <pc:docMkLst>
        <pc:docMk/>
      </pc:docMkLst>
      <pc:sldChg chg="modSp mod">
        <pc:chgData name="Rottler, Liv" userId="a078eb17-4cea-4bc4-84cc-b99500c3c450" providerId="ADAL" clId="{324754AC-E40F-084A-B095-B26EDB3A69DB}" dt="2025-03-10T17:11:32.427" v="3648" actId="20577"/>
        <pc:sldMkLst>
          <pc:docMk/>
          <pc:sldMk cId="3971378090" sldId="257"/>
        </pc:sldMkLst>
        <pc:spChg chg="mod">
          <ac:chgData name="Rottler, Liv" userId="a078eb17-4cea-4bc4-84cc-b99500c3c450" providerId="ADAL" clId="{324754AC-E40F-084A-B095-B26EDB3A69DB}" dt="2025-03-10T17:11:32.427" v="3648" actId="20577"/>
          <ac:spMkLst>
            <pc:docMk/>
            <pc:sldMk cId="3971378090" sldId="257"/>
            <ac:spMk id="5" creationId="{E589D353-F7D9-BD7B-064B-239BACBB7004}"/>
          </ac:spMkLst>
        </pc:spChg>
      </pc:sldChg>
      <pc:sldChg chg="ord">
        <pc:chgData name="Rottler, Liv" userId="a078eb17-4cea-4bc4-84cc-b99500c3c450" providerId="ADAL" clId="{324754AC-E40F-084A-B095-B26EDB3A69DB}" dt="2025-03-10T17:20:52.684" v="3694" actId="20578"/>
        <pc:sldMkLst>
          <pc:docMk/>
          <pc:sldMk cId="3792848359" sldId="306"/>
        </pc:sldMkLst>
      </pc:sldChg>
      <pc:sldChg chg="addSp delSp modSp del mod">
        <pc:chgData name="Rottler, Liv" userId="a078eb17-4cea-4bc4-84cc-b99500c3c450" providerId="ADAL" clId="{324754AC-E40F-084A-B095-B26EDB3A69DB}" dt="2025-03-09T17:58:07.329" v="1730" actId="2696"/>
        <pc:sldMkLst>
          <pc:docMk/>
          <pc:sldMk cId="900205671" sldId="327"/>
        </pc:sldMkLst>
        <pc:spChg chg="add mod">
          <ac:chgData name="Rottler, Liv" userId="a078eb17-4cea-4bc4-84cc-b99500c3c450" providerId="ADAL" clId="{324754AC-E40F-084A-B095-B26EDB3A69DB}" dt="2025-03-09T17:55:02.782" v="1698" actId="14861"/>
          <ac:spMkLst>
            <pc:docMk/>
            <pc:sldMk cId="900205671" sldId="327"/>
            <ac:spMk id="16" creationId="{48C35EEF-013C-909E-DC55-3CA41F5B42DA}"/>
          </ac:spMkLst>
        </pc:spChg>
        <pc:spChg chg="add mod">
          <ac:chgData name="Rottler, Liv" userId="a078eb17-4cea-4bc4-84cc-b99500c3c450" providerId="ADAL" clId="{324754AC-E40F-084A-B095-B26EDB3A69DB}" dt="2025-03-09T17:55:02.782" v="1698" actId="14861"/>
          <ac:spMkLst>
            <pc:docMk/>
            <pc:sldMk cId="900205671" sldId="327"/>
            <ac:spMk id="17" creationId="{0B2DC195-E3F7-4989-33D2-CEF3FD4A75E7}"/>
          </ac:spMkLst>
        </pc:spChg>
        <pc:spChg chg="add mod">
          <ac:chgData name="Rottler, Liv" userId="a078eb17-4cea-4bc4-84cc-b99500c3c450" providerId="ADAL" clId="{324754AC-E40F-084A-B095-B26EDB3A69DB}" dt="2025-03-09T17:55:02.782" v="1698" actId="14861"/>
          <ac:spMkLst>
            <pc:docMk/>
            <pc:sldMk cId="900205671" sldId="327"/>
            <ac:spMk id="38" creationId="{2A518944-2A5E-01EB-523A-CA1C6DE4D2DE}"/>
          </ac:spMkLst>
        </pc:spChg>
        <pc:spChg chg="add mod">
          <ac:chgData name="Rottler, Liv" userId="a078eb17-4cea-4bc4-84cc-b99500c3c450" providerId="ADAL" clId="{324754AC-E40F-084A-B095-B26EDB3A69DB}" dt="2025-03-09T17:55:02.782" v="1698" actId="14861"/>
          <ac:spMkLst>
            <pc:docMk/>
            <pc:sldMk cId="900205671" sldId="327"/>
            <ac:spMk id="39" creationId="{C7337AAE-737B-F21C-60CC-E2825B3680CC}"/>
          </ac:spMkLst>
        </pc:spChg>
        <pc:picChg chg="add mod">
          <ac:chgData name="Rottler, Liv" userId="a078eb17-4cea-4bc4-84cc-b99500c3c450" providerId="ADAL" clId="{324754AC-E40F-084A-B095-B26EDB3A69DB}" dt="2025-03-09T17:55:02.782" v="1698" actId="14861"/>
          <ac:picMkLst>
            <pc:docMk/>
            <pc:sldMk cId="900205671" sldId="327"/>
            <ac:picMk id="19" creationId="{6BB79750-0FEC-9110-32EC-28BB10E13F64}"/>
          </ac:picMkLst>
        </pc:picChg>
        <pc:picChg chg="add mod">
          <ac:chgData name="Rottler, Liv" userId="a078eb17-4cea-4bc4-84cc-b99500c3c450" providerId="ADAL" clId="{324754AC-E40F-084A-B095-B26EDB3A69DB}" dt="2025-03-09T17:55:02.782" v="1698" actId="14861"/>
          <ac:picMkLst>
            <pc:docMk/>
            <pc:sldMk cId="900205671" sldId="327"/>
            <ac:picMk id="25" creationId="{A9529FA2-D2F1-615B-0FC7-37150D991A9A}"/>
          </ac:picMkLst>
        </pc:picChg>
        <pc:picChg chg="add mod">
          <ac:chgData name="Rottler, Liv" userId="a078eb17-4cea-4bc4-84cc-b99500c3c450" providerId="ADAL" clId="{324754AC-E40F-084A-B095-B26EDB3A69DB}" dt="2025-03-09T17:55:02.782" v="1698" actId="14861"/>
          <ac:picMkLst>
            <pc:docMk/>
            <pc:sldMk cId="900205671" sldId="327"/>
            <ac:picMk id="29" creationId="{B495D9EF-1A9C-8741-D0FD-256F4B58B51A}"/>
          </ac:picMkLst>
        </pc:picChg>
        <pc:picChg chg="add mod">
          <ac:chgData name="Rottler, Liv" userId="a078eb17-4cea-4bc4-84cc-b99500c3c450" providerId="ADAL" clId="{324754AC-E40F-084A-B095-B26EDB3A69DB}" dt="2025-03-09T17:55:02.782" v="1698" actId="14861"/>
          <ac:picMkLst>
            <pc:docMk/>
            <pc:sldMk cId="900205671" sldId="327"/>
            <ac:picMk id="31" creationId="{DDB6DDAC-03FC-C676-B892-4C0F93EE07D4}"/>
          </ac:picMkLst>
        </pc:picChg>
        <pc:picChg chg="add mod">
          <ac:chgData name="Rottler, Liv" userId="a078eb17-4cea-4bc4-84cc-b99500c3c450" providerId="ADAL" clId="{324754AC-E40F-084A-B095-B26EDB3A69DB}" dt="2025-03-09T17:55:02.782" v="1698" actId="14861"/>
          <ac:picMkLst>
            <pc:docMk/>
            <pc:sldMk cId="900205671" sldId="327"/>
            <ac:picMk id="33" creationId="{52E043BA-584A-4317-E88C-610CF2B9D813}"/>
          </ac:picMkLst>
        </pc:picChg>
        <pc:picChg chg="add mod">
          <ac:chgData name="Rottler, Liv" userId="a078eb17-4cea-4bc4-84cc-b99500c3c450" providerId="ADAL" clId="{324754AC-E40F-084A-B095-B26EDB3A69DB}" dt="2025-03-09T17:55:02.782" v="1698" actId="14861"/>
          <ac:picMkLst>
            <pc:docMk/>
            <pc:sldMk cId="900205671" sldId="327"/>
            <ac:picMk id="35" creationId="{01452DD0-AA2C-56C8-5F9D-24B65F3241F9}"/>
          </ac:picMkLst>
        </pc:picChg>
      </pc:sldChg>
      <pc:sldChg chg="del">
        <pc:chgData name="Rottler, Liv" userId="a078eb17-4cea-4bc4-84cc-b99500c3c450" providerId="ADAL" clId="{324754AC-E40F-084A-B095-B26EDB3A69DB}" dt="2025-03-09T18:46:53.822" v="1791" actId="2696"/>
        <pc:sldMkLst>
          <pc:docMk/>
          <pc:sldMk cId="2946026277" sldId="330"/>
        </pc:sldMkLst>
      </pc:sldChg>
      <pc:sldChg chg="modNotesTx">
        <pc:chgData name="Rottler, Liv" userId="a078eb17-4cea-4bc4-84cc-b99500c3c450" providerId="ADAL" clId="{324754AC-E40F-084A-B095-B26EDB3A69DB}" dt="2025-03-10T17:00:28.775" v="3414" actId="20577"/>
        <pc:sldMkLst>
          <pc:docMk/>
          <pc:sldMk cId="48416920" sldId="331"/>
        </pc:sldMkLst>
      </pc:sldChg>
      <pc:sldChg chg="addSp modSp mod">
        <pc:chgData name="Rottler, Liv" userId="a078eb17-4cea-4bc4-84cc-b99500c3c450" providerId="ADAL" clId="{324754AC-E40F-084A-B095-B26EDB3A69DB}" dt="2025-03-09T18:45:45.412" v="1790" actId="1076"/>
        <pc:sldMkLst>
          <pc:docMk/>
          <pc:sldMk cId="997225503" sldId="342"/>
        </pc:sldMkLst>
        <pc:spChg chg="add mod">
          <ac:chgData name="Rottler, Liv" userId="a078eb17-4cea-4bc4-84cc-b99500c3c450" providerId="ADAL" clId="{324754AC-E40F-084A-B095-B26EDB3A69DB}" dt="2025-03-09T18:45:45.412" v="1790" actId="1076"/>
          <ac:spMkLst>
            <pc:docMk/>
            <pc:sldMk cId="997225503" sldId="342"/>
            <ac:spMk id="8" creationId="{408B02A6-53C3-E8F4-C785-B8C21F2E65FC}"/>
          </ac:spMkLst>
        </pc:spChg>
      </pc:sldChg>
      <pc:sldChg chg="addSp modSp mod">
        <pc:chgData name="Rottler, Liv" userId="a078eb17-4cea-4bc4-84cc-b99500c3c450" providerId="ADAL" clId="{324754AC-E40F-084A-B095-B26EDB3A69DB}" dt="2025-03-09T18:08:24.791" v="1781" actId="12"/>
        <pc:sldMkLst>
          <pc:docMk/>
          <pc:sldMk cId="1737740886" sldId="345"/>
        </pc:sldMkLst>
        <pc:spChg chg="add mod">
          <ac:chgData name="Rottler, Liv" userId="a078eb17-4cea-4bc4-84cc-b99500c3c450" providerId="ADAL" clId="{324754AC-E40F-084A-B095-B26EDB3A69DB}" dt="2025-03-09T18:08:24.791" v="1781" actId="12"/>
          <ac:spMkLst>
            <pc:docMk/>
            <pc:sldMk cId="1737740886" sldId="345"/>
            <ac:spMk id="5" creationId="{C56BAAE1-9996-7AF6-BDE8-D6FB20A2339B}"/>
          </ac:spMkLst>
        </pc:spChg>
      </pc:sldChg>
      <pc:sldChg chg="addSp delSp modSp add mod ord modNotesTx">
        <pc:chgData name="Rottler, Liv" userId="a078eb17-4cea-4bc4-84cc-b99500c3c450" providerId="ADAL" clId="{324754AC-E40F-084A-B095-B26EDB3A69DB}" dt="2025-03-10T17:30:56.292" v="3772" actId="20577"/>
        <pc:sldMkLst>
          <pc:docMk/>
          <pc:sldMk cId="1904605276" sldId="354"/>
        </pc:sldMkLst>
        <pc:spChg chg="add mod">
          <ac:chgData name="Rottler, Liv" userId="a078eb17-4cea-4bc4-84cc-b99500c3c450" providerId="ADAL" clId="{324754AC-E40F-084A-B095-B26EDB3A69DB}" dt="2025-03-09T18:01:25.047" v="1751" actId="14100"/>
          <ac:spMkLst>
            <pc:docMk/>
            <pc:sldMk cId="1904605276" sldId="354"/>
            <ac:spMk id="2" creationId="{44A8F079-E24C-FA6F-7BD1-B3056B5AAE7C}"/>
          </ac:spMkLst>
        </pc:spChg>
        <pc:spChg chg="del">
          <ac:chgData name="Rottler, Liv" userId="a078eb17-4cea-4bc4-84cc-b99500c3c450" providerId="ADAL" clId="{324754AC-E40F-084A-B095-B26EDB3A69DB}" dt="2025-03-09T17:55:36.767" v="1701" actId="478"/>
          <ac:spMkLst>
            <pc:docMk/>
            <pc:sldMk cId="1904605276" sldId="354"/>
            <ac:spMk id="5" creationId="{220AA676-A2D6-064A-93FF-D674E0617190}"/>
          </ac:spMkLst>
        </pc:spChg>
        <pc:spChg chg="del">
          <ac:chgData name="Rottler, Liv" userId="a078eb17-4cea-4bc4-84cc-b99500c3c450" providerId="ADAL" clId="{324754AC-E40F-084A-B095-B26EDB3A69DB}" dt="2025-03-09T17:55:36.767" v="1701" actId="478"/>
          <ac:spMkLst>
            <pc:docMk/>
            <pc:sldMk cId="1904605276" sldId="354"/>
            <ac:spMk id="6" creationId="{4DC6FAB3-99EF-F399-911F-9A4420D7F9F8}"/>
          </ac:spMkLst>
        </pc:spChg>
        <pc:spChg chg="mod">
          <ac:chgData name="Rottler, Liv" userId="a078eb17-4cea-4bc4-84cc-b99500c3c450" providerId="ADAL" clId="{324754AC-E40F-084A-B095-B26EDB3A69DB}" dt="2025-03-09T17:55:51.246" v="1719" actId="20577"/>
          <ac:spMkLst>
            <pc:docMk/>
            <pc:sldMk cId="1904605276" sldId="354"/>
            <ac:spMk id="7" creationId="{41614E4C-C1BB-E179-9335-9B175BED0C74}"/>
          </ac:spMkLst>
        </pc:spChg>
        <pc:spChg chg="del">
          <ac:chgData name="Rottler, Liv" userId="a078eb17-4cea-4bc4-84cc-b99500c3c450" providerId="ADAL" clId="{324754AC-E40F-084A-B095-B26EDB3A69DB}" dt="2025-03-09T17:55:36.767" v="1701" actId="478"/>
          <ac:spMkLst>
            <pc:docMk/>
            <pc:sldMk cId="1904605276" sldId="354"/>
            <ac:spMk id="58" creationId="{3F23D638-AEC6-735E-929F-55B3DDF52AB1}"/>
          </ac:spMkLst>
        </pc:spChg>
        <pc:spChg chg="del">
          <ac:chgData name="Rottler, Liv" userId="a078eb17-4cea-4bc4-84cc-b99500c3c450" providerId="ADAL" clId="{324754AC-E40F-084A-B095-B26EDB3A69DB}" dt="2025-03-09T17:55:36.767" v="1701" actId="478"/>
          <ac:spMkLst>
            <pc:docMk/>
            <pc:sldMk cId="1904605276" sldId="354"/>
            <ac:spMk id="59" creationId="{A9C43C25-F4DB-5316-E7C3-3FB865453141}"/>
          </ac:spMkLst>
        </pc:spChg>
        <pc:spChg chg="del">
          <ac:chgData name="Rottler, Liv" userId="a078eb17-4cea-4bc4-84cc-b99500c3c450" providerId="ADAL" clId="{324754AC-E40F-084A-B095-B26EDB3A69DB}" dt="2025-03-09T17:55:36.767" v="1701" actId="478"/>
          <ac:spMkLst>
            <pc:docMk/>
            <pc:sldMk cId="1904605276" sldId="354"/>
            <ac:spMk id="60" creationId="{D21A680F-1D14-1FAA-72E2-5C9718266531}"/>
          </ac:spMkLst>
        </pc:spChg>
        <pc:spChg chg="del">
          <ac:chgData name="Rottler, Liv" userId="a078eb17-4cea-4bc4-84cc-b99500c3c450" providerId="ADAL" clId="{324754AC-E40F-084A-B095-B26EDB3A69DB}" dt="2025-03-09T17:55:36.767" v="1701" actId="478"/>
          <ac:spMkLst>
            <pc:docMk/>
            <pc:sldMk cId="1904605276" sldId="354"/>
            <ac:spMk id="61" creationId="{B78A6462-7FFC-C750-A3DC-31475682ED5C}"/>
          </ac:spMkLst>
        </pc:spChg>
        <pc:spChg chg="del">
          <ac:chgData name="Rottler, Liv" userId="a078eb17-4cea-4bc4-84cc-b99500c3c450" providerId="ADAL" clId="{324754AC-E40F-084A-B095-B26EDB3A69DB}" dt="2025-03-09T17:55:36.767" v="1701" actId="478"/>
          <ac:spMkLst>
            <pc:docMk/>
            <pc:sldMk cId="1904605276" sldId="354"/>
            <ac:spMk id="62" creationId="{49CD00AE-0BCE-5A27-4AA2-600697024199}"/>
          </ac:spMkLst>
        </pc:spChg>
        <pc:spChg chg="del">
          <ac:chgData name="Rottler, Liv" userId="a078eb17-4cea-4bc4-84cc-b99500c3c450" providerId="ADAL" clId="{324754AC-E40F-084A-B095-B26EDB3A69DB}" dt="2025-03-09T17:55:36.767" v="1701" actId="478"/>
          <ac:spMkLst>
            <pc:docMk/>
            <pc:sldMk cId="1904605276" sldId="354"/>
            <ac:spMk id="63" creationId="{45398228-1097-9602-AA98-49568F2FE324}"/>
          </ac:spMkLst>
        </pc:spChg>
        <pc:spChg chg="del">
          <ac:chgData name="Rottler, Liv" userId="a078eb17-4cea-4bc4-84cc-b99500c3c450" providerId="ADAL" clId="{324754AC-E40F-084A-B095-B26EDB3A69DB}" dt="2025-03-09T17:55:36.767" v="1701" actId="478"/>
          <ac:spMkLst>
            <pc:docMk/>
            <pc:sldMk cId="1904605276" sldId="354"/>
            <ac:spMk id="64" creationId="{06B8F5E6-B2E3-4518-7F5E-ECF3660BFFE5}"/>
          </ac:spMkLst>
        </pc:spChg>
        <pc:spChg chg="del">
          <ac:chgData name="Rottler, Liv" userId="a078eb17-4cea-4bc4-84cc-b99500c3c450" providerId="ADAL" clId="{324754AC-E40F-084A-B095-B26EDB3A69DB}" dt="2025-03-09T17:55:39.857" v="1702" actId="478"/>
          <ac:spMkLst>
            <pc:docMk/>
            <pc:sldMk cId="1904605276" sldId="354"/>
            <ac:spMk id="65" creationId="{54153B1D-331C-BE9B-EA75-03C89839D0B2}"/>
          </ac:spMkLst>
        </pc:spChg>
        <pc:spChg chg="add mod">
          <ac:chgData name="Rottler, Liv" userId="a078eb17-4cea-4bc4-84cc-b99500c3c450" providerId="ADAL" clId="{324754AC-E40F-084A-B095-B26EDB3A69DB}" dt="2025-03-09T17:59:01.490" v="1737" actId="207"/>
          <ac:spMkLst>
            <pc:docMk/>
            <pc:sldMk cId="1904605276" sldId="354"/>
            <ac:spMk id="69" creationId="{2C6134C4-F74A-CFFD-AE69-5190F11A635E}"/>
          </ac:spMkLst>
        </pc:spChg>
        <pc:spChg chg="del">
          <ac:chgData name="Rottler, Liv" userId="a078eb17-4cea-4bc4-84cc-b99500c3c450" providerId="ADAL" clId="{324754AC-E40F-084A-B095-B26EDB3A69DB}" dt="2025-03-09T17:55:36.767" v="1701" actId="478"/>
          <ac:spMkLst>
            <pc:docMk/>
            <pc:sldMk cId="1904605276" sldId="354"/>
            <ac:spMk id="70" creationId="{18F7A2B6-5856-C0E6-9A6E-F7733DB6A701}"/>
          </ac:spMkLst>
        </pc:spChg>
        <pc:spChg chg="add mod">
          <ac:chgData name="Rottler, Liv" userId="a078eb17-4cea-4bc4-84cc-b99500c3c450" providerId="ADAL" clId="{324754AC-E40F-084A-B095-B26EDB3A69DB}" dt="2025-03-09T17:58:35.990" v="1734" actId="207"/>
          <ac:spMkLst>
            <pc:docMk/>
            <pc:sldMk cId="1904605276" sldId="354"/>
            <ac:spMk id="71" creationId="{F98B4556-0E9D-A43F-F496-A451D7334CD3}"/>
          </ac:spMkLst>
        </pc:spChg>
        <pc:spChg chg="add mod">
          <ac:chgData name="Rottler, Liv" userId="a078eb17-4cea-4bc4-84cc-b99500c3c450" providerId="ADAL" clId="{324754AC-E40F-084A-B095-B26EDB3A69DB}" dt="2025-03-09T18:01:29.841" v="1753" actId="1035"/>
          <ac:spMkLst>
            <pc:docMk/>
            <pc:sldMk cId="1904605276" sldId="354"/>
            <ac:spMk id="83" creationId="{6F501EA9-AEA7-CC44-3380-6820DE8DB6E4}"/>
          </ac:spMkLst>
        </pc:spChg>
        <pc:spChg chg="add del mod">
          <ac:chgData name="Rottler, Liv" userId="a078eb17-4cea-4bc4-84cc-b99500c3c450" providerId="ADAL" clId="{324754AC-E40F-084A-B095-B26EDB3A69DB}" dt="2025-03-09T17:58:29.142" v="1733" actId="478"/>
          <ac:spMkLst>
            <pc:docMk/>
            <pc:sldMk cId="1904605276" sldId="354"/>
            <ac:spMk id="84" creationId="{40B92815-A72D-C80D-D8D0-0187B061B017}"/>
          </ac:spMkLst>
        </pc:spChg>
        <pc:graphicFrameChg chg="modGraphic">
          <ac:chgData name="Rottler, Liv" userId="a078eb17-4cea-4bc4-84cc-b99500c3c450" providerId="ADAL" clId="{324754AC-E40F-084A-B095-B26EDB3A69DB}" dt="2025-03-09T17:59:04.429" v="1738" actId="207"/>
          <ac:graphicFrameMkLst>
            <pc:docMk/>
            <pc:sldMk cId="1904605276" sldId="354"/>
            <ac:graphicFrameMk id="72" creationId="{B5373F5A-B12D-8AD4-7A3A-ECF83B5AC370}"/>
          </ac:graphicFrameMkLst>
        </pc:graphicFrameChg>
        <pc:picChg chg="add mod">
          <ac:chgData name="Rottler, Liv" userId="a078eb17-4cea-4bc4-84cc-b99500c3c450" providerId="ADAL" clId="{324754AC-E40F-084A-B095-B26EDB3A69DB}" dt="2025-03-09T17:56:05.592" v="1720"/>
          <ac:picMkLst>
            <pc:docMk/>
            <pc:sldMk cId="1904605276" sldId="354"/>
            <ac:picMk id="74" creationId="{29CF3D9D-D095-5708-2FB1-AD679C62E693}"/>
          </ac:picMkLst>
        </pc:picChg>
        <pc:picChg chg="add mod">
          <ac:chgData name="Rottler, Liv" userId="a078eb17-4cea-4bc4-84cc-b99500c3c450" providerId="ADAL" clId="{324754AC-E40F-084A-B095-B26EDB3A69DB}" dt="2025-03-09T17:56:05.592" v="1720"/>
          <ac:picMkLst>
            <pc:docMk/>
            <pc:sldMk cId="1904605276" sldId="354"/>
            <ac:picMk id="75" creationId="{457CE96F-E36A-E3F8-45E3-D870E4C6207C}"/>
          </ac:picMkLst>
        </pc:picChg>
        <pc:picChg chg="add mod">
          <ac:chgData name="Rottler, Liv" userId="a078eb17-4cea-4bc4-84cc-b99500c3c450" providerId="ADAL" clId="{324754AC-E40F-084A-B095-B26EDB3A69DB}" dt="2025-03-09T17:56:05.592" v="1720"/>
          <ac:picMkLst>
            <pc:docMk/>
            <pc:sldMk cId="1904605276" sldId="354"/>
            <ac:picMk id="76" creationId="{D3804F03-F43D-E141-2D31-2E13B548909D}"/>
          </ac:picMkLst>
        </pc:picChg>
        <pc:picChg chg="add mod">
          <ac:chgData name="Rottler, Liv" userId="a078eb17-4cea-4bc4-84cc-b99500c3c450" providerId="ADAL" clId="{324754AC-E40F-084A-B095-B26EDB3A69DB}" dt="2025-03-09T17:56:05.592" v="1720"/>
          <ac:picMkLst>
            <pc:docMk/>
            <pc:sldMk cId="1904605276" sldId="354"/>
            <ac:picMk id="77" creationId="{D00EC9F1-058D-2523-E1BD-1C1F32FBAB53}"/>
          </ac:picMkLst>
        </pc:picChg>
        <pc:picChg chg="add mod">
          <ac:chgData name="Rottler, Liv" userId="a078eb17-4cea-4bc4-84cc-b99500c3c450" providerId="ADAL" clId="{324754AC-E40F-084A-B095-B26EDB3A69DB}" dt="2025-03-09T17:56:05.592" v="1720"/>
          <ac:picMkLst>
            <pc:docMk/>
            <pc:sldMk cId="1904605276" sldId="354"/>
            <ac:picMk id="79" creationId="{59533361-99AA-1171-6587-2FAE0845CC13}"/>
          </ac:picMkLst>
        </pc:picChg>
        <pc:picChg chg="add mod">
          <ac:chgData name="Rottler, Liv" userId="a078eb17-4cea-4bc4-84cc-b99500c3c450" providerId="ADAL" clId="{324754AC-E40F-084A-B095-B26EDB3A69DB}" dt="2025-03-09T17:56:05.592" v="1720"/>
          <ac:picMkLst>
            <pc:docMk/>
            <pc:sldMk cId="1904605276" sldId="354"/>
            <ac:picMk id="82" creationId="{2FFA3A7D-B749-FA07-4225-A1035C88C765}"/>
          </ac:picMkLst>
        </pc:picChg>
      </pc:sldChg>
      <pc:sldChg chg="addSp delSp modSp mod">
        <pc:chgData name="Rottler, Liv" userId="a078eb17-4cea-4bc4-84cc-b99500c3c450" providerId="ADAL" clId="{324754AC-E40F-084A-B095-B26EDB3A69DB}" dt="2025-03-10T17:10:00.005" v="3617"/>
        <pc:sldMkLst>
          <pc:docMk/>
          <pc:sldMk cId="1695984069" sldId="355"/>
        </pc:sldMkLst>
        <pc:spChg chg="mod">
          <ac:chgData name="Rottler, Liv" userId="a078eb17-4cea-4bc4-84cc-b99500c3c450" providerId="ADAL" clId="{324754AC-E40F-084A-B095-B26EDB3A69DB}" dt="2025-03-10T17:09:55.872" v="3615" actId="120"/>
          <ac:spMkLst>
            <pc:docMk/>
            <pc:sldMk cId="1695984069" sldId="355"/>
            <ac:spMk id="6" creationId="{AACEEE78-0912-25E5-B7EE-F2347821B821}"/>
          </ac:spMkLst>
        </pc:spChg>
        <pc:spChg chg="add del mod">
          <ac:chgData name="Rottler, Liv" userId="a078eb17-4cea-4bc4-84cc-b99500c3c450" providerId="ADAL" clId="{324754AC-E40F-084A-B095-B26EDB3A69DB}" dt="2025-03-10T17:10:00.005" v="3617"/>
          <ac:spMkLst>
            <pc:docMk/>
            <pc:sldMk cId="1695984069" sldId="355"/>
            <ac:spMk id="8" creationId="{C8B9F477-8CD5-7BEC-07A7-352D111AA872}"/>
          </ac:spMkLst>
        </pc:spChg>
        <pc:spChg chg="mod">
          <ac:chgData name="Rottler, Liv" userId="a078eb17-4cea-4bc4-84cc-b99500c3c450" providerId="ADAL" clId="{324754AC-E40F-084A-B095-B26EDB3A69DB}" dt="2025-03-10T17:09:55.872" v="3615" actId="120"/>
          <ac:spMkLst>
            <pc:docMk/>
            <pc:sldMk cId="1695984069" sldId="355"/>
            <ac:spMk id="9" creationId="{2554CB86-58DD-4BC8-4A7C-31BA027F06F1}"/>
          </ac:spMkLst>
        </pc:spChg>
        <pc:spChg chg="mod">
          <ac:chgData name="Rottler, Liv" userId="a078eb17-4cea-4bc4-84cc-b99500c3c450" providerId="ADAL" clId="{324754AC-E40F-084A-B095-B26EDB3A69DB}" dt="2025-03-10T17:09:55.872" v="3615" actId="120"/>
          <ac:spMkLst>
            <pc:docMk/>
            <pc:sldMk cId="1695984069" sldId="355"/>
            <ac:spMk id="10" creationId="{B76CF101-5341-D5BC-339A-3922553358B3}"/>
          </ac:spMkLst>
        </pc:spChg>
        <pc:spChg chg="mod">
          <ac:chgData name="Rottler, Liv" userId="a078eb17-4cea-4bc4-84cc-b99500c3c450" providerId="ADAL" clId="{324754AC-E40F-084A-B095-B26EDB3A69DB}" dt="2025-03-10T17:09:55.872" v="3615" actId="120"/>
          <ac:spMkLst>
            <pc:docMk/>
            <pc:sldMk cId="1695984069" sldId="355"/>
            <ac:spMk id="11" creationId="{9B242EA0-5C2D-D4E4-C202-EAC36F291ACE}"/>
          </ac:spMkLst>
        </pc:spChg>
        <pc:spChg chg="mod">
          <ac:chgData name="Rottler, Liv" userId="a078eb17-4cea-4bc4-84cc-b99500c3c450" providerId="ADAL" clId="{324754AC-E40F-084A-B095-B26EDB3A69DB}" dt="2025-03-10T17:09:55.872" v="3615" actId="120"/>
          <ac:spMkLst>
            <pc:docMk/>
            <pc:sldMk cId="1695984069" sldId="355"/>
            <ac:spMk id="12" creationId="{2DC0D0D8-115B-8291-3CB6-693BADB397E5}"/>
          </ac:spMkLst>
        </pc:spChg>
        <pc:spChg chg="mod">
          <ac:chgData name="Rottler, Liv" userId="a078eb17-4cea-4bc4-84cc-b99500c3c450" providerId="ADAL" clId="{324754AC-E40F-084A-B095-B26EDB3A69DB}" dt="2025-03-10T17:09:55.872" v="3615" actId="120"/>
          <ac:spMkLst>
            <pc:docMk/>
            <pc:sldMk cId="1695984069" sldId="355"/>
            <ac:spMk id="14" creationId="{7E609287-3AD8-C986-280A-EDD7E35D270D}"/>
          </ac:spMkLst>
        </pc:spChg>
        <pc:spChg chg="mod">
          <ac:chgData name="Rottler, Liv" userId="a078eb17-4cea-4bc4-84cc-b99500c3c450" providerId="ADAL" clId="{324754AC-E40F-084A-B095-B26EDB3A69DB}" dt="2025-03-10T17:09:55.872" v="3615" actId="120"/>
          <ac:spMkLst>
            <pc:docMk/>
            <pc:sldMk cId="1695984069" sldId="355"/>
            <ac:spMk id="15" creationId="{A22FECF8-748C-CCF7-C746-87EDCABC9E55}"/>
          </ac:spMkLst>
        </pc:spChg>
        <pc:spChg chg="mod">
          <ac:chgData name="Rottler, Liv" userId="a078eb17-4cea-4bc4-84cc-b99500c3c450" providerId="ADAL" clId="{324754AC-E40F-084A-B095-B26EDB3A69DB}" dt="2025-03-10T17:09:55.872" v="3615" actId="120"/>
          <ac:spMkLst>
            <pc:docMk/>
            <pc:sldMk cId="1695984069" sldId="355"/>
            <ac:spMk id="17" creationId="{B89EBFC8-9B9E-B946-8669-E13616A8F626}"/>
          </ac:spMkLst>
        </pc:spChg>
        <pc:spChg chg="mod">
          <ac:chgData name="Rottler, Liv" userId="a078eb17-4cea-4bc4-84cc-b99500c3c450" providerId="ADAL" clId="{324754AC-E40F-084A-B095-B26EDB3A69DB}" dt="2025-03-10T17:09:55.872" v="3615" actId="120"/>
          <ac:spMkLst>
            <pc:docMk/>
            <pc:sldMk cId="1695984069" sldId="355"/>
            <ac:spMk id="18" creationId="{7C2585D4-D898-5454-5F88-9A83D72F2036}"/>
          </ac:spMkLst>
        </pc:spChg>
      </pc:sldChg>
      <pc:sldChg chg="modNotesTx">
        <pc:chgData name="Rottler, Liv" userId="a078eb17-4cea-4bc4-84cc-b99500c3c450" providerId="ADAL" clId="{324754AC-E40F-084A-B095-B26EDB3A69DB}" dt="2025-03-10T17:01:32.700" v="3455" actId="20577"/>
        <pc:sldMkLst>
          <pc:docMk/>
          <pc:sldMk cId="2637185895" sldId="358"/>
        </pc:sldMkLst>
      </pc:sldChg>
      <pc:sldChg chg="addSp delSp modSp add mod modNotesTx">
        <pc:chgData name="Rottler, Liv" userId="a078eb17-4cea-4bc4-84cc-b99500c3c450" providerId="ADAL" clId="{324754AC-E40F-084A-B095-B26EDB3A69DB}" dt="2025-03-10T18:30:42.148" v="3812"/>
        <pc:sldMkLst>
          <pc:docMk/>
          <pc:sldMk cId="3677229301" sldId="371"/>
        </pc:sldMkLst>
        <pc:spChg chg="add mod">
          <ac:chgData name="Rottler, Liv" userId="a078eb17-4cea-4bc4-84cc-b99500c3c450" providerId="ADAL" clId="{324754AC-E40F-084A-B095-B26EDB3A69DB}" dt="2025-03-10T17:05:29.826" v="3462" actId="14100"/>
          <ac:spMkLst>
            <pc:docMk/>
            <pc:sldMk cId="3677229301" sldId="371"/>
            <ac:spMk id="5" creationId="{06B2F12F-D282-7043-DF24-BD845471D026}"/>
          </ac:spMkLst>
        </pc:spChg>
        <pc:spChg chg="del">
          <ac:chgData name="Rottler, Liv" userId="a078eb17-4cea-4bc4-84cc-b99500c3c450" providerId="ADAL" clId="{324754AC-E40F-084A-B095-B26EDB3A69DB}" dt="2025-03-10T17:02:54.392" v="3459" actId="478"/>
          <ac:spMkLst>
            <pc:docMk/>
            <pc:sldMk cId="3677229301" sldId="371"/>
            <ac:spMk id="6" creationId="{9239A895-D315-164A-66ED-0115367DDA11}"/>
          </ac:spMkLst>
        </pc:spChg>
        <pc:spChg chg="del">
          <ac:chgData name="Rottler, Liv" userId="a078eb17-4cea-4bc4-84cc-b99500c3c450" providerId="ADAL" clId="{324754AC-E40F-084A-B095-B26EDB3A69DB}" dt="2025-03-10T17:02:55.803" v="3460" actId="478"/>
          <ac:spMkLst>
            <pc:docMk/>
            <pc:sldMk cId="3677229301" sldId="371"/>
            <ac:spMk id="7" creationId="{D8A13766-0098-ED68-D7B9-F70B4F535EEA}"/>
          </ac:spMkLst>
        </pc:spChg>
        <pc:spChg chg="add mod">
          <ac:chgData name="Rottler, Liv" userId="a078eb17-4cea-4bc4-84cc-b99500c3c450" providerId="ADAL" clId="{324754AC-E40F-084A-B095-B26EDB3A69DB}" dt="2025-03-10T17:05:48.708" v="3467" actId="1076"/>
          <ac:spMkLst>
            <pc:docMk/>
            <pc:sldMk cId="3677229301" sldId="371"/>
            <ac:spMk id="8" creationId="{9BD3AA8C-41AF-E274-3F40-7E4D2B7E949E}"/>
          </ac:spMkLst>
        </pc:spChg>
        <pc:spChg chg="add mod">
          <ac:chgData name="Rottler, Liv" userId="a078eb17-4cea-4bc4-84cc-b99500c3c450" providerId="ADAL" clId="{324754AC-E40F-084A-B095-B26EDB3A69DB}" dt="2025-03-10T17:05:45.215" v="3466" actId="1076"/>
          <ac:spMkLst>
            <pc:docMk/>
            <pc:sldMk cId="3677229301" sldId="371"/>
            <ac:spMk id="9" creationId="{91960113-626A-E11A-68E9-65C75DBB2F41}"/>
          </ac:spMkLst>
        </pc:spChg>
        <pc:spChg chg="add mod">
          <ac:chgData name="Rottler, Liv" userId="a078eb17-4cea-4bc4-84cc-b99500c3c450" providerId="ADAL" clId="{324754AC-E40F-084A-B095-B26EDB3A69DB}" dt="2025-03-10T17:07:41.571" v="3525" actId="20577"/>
          <ac:spMkLst>
            <pc:docMk/>
            <pc:sldMk cId="3677229301" sldId="371"/>
            <ac:spMk id="10" creationId="{F21C7C7F-7511-BB2A-BA4D-15AE24EAAF23}"/>
          </ac:spMkLst>
        </pc:spChg>
        <pc:spChg chg="del">
          <ac:chgData name="Rottler, Liv" userId="a078eb17-4cea-4bc4-84cc-b99500c3c450" providerId="ADAL" clId="{324754AC-E40F-084A-B095-B26EDB3A69DB}" dt="2025-03-10T17:02:52.752" v="3458" actId="478"/>
          <ac:spMkLst>
            <pc:docMk/>
            <pc:sldMk cId="3677229301" sldId="371"/>
            <ac:spMk id="14" creationId="{5D4368D5-4058-06D8-4E8E-D940827C7798}"/>
          </ac:spMkLst>
        </pc:spChg>
        <pc:spChg chg="del">
          <ac:chgData name="Rottler, Liv" userId="a078eb17-4cea-4bc4-84cc-b99500c3c450" providerId="ADAL" clId="{324754AC-E40F-084A-B095-B26EDB3A69DB}" dt="2025-03-10T17:02:49.534" v="3457" actId="478"/>
          <ac:spMkLst>
            <pc:docMk/>
            <pc:sldMk cId="3677229301" sldId="371"/>
            <ac:spMk id="15" creationId="{EC28D75C-021E-D203-4EE2-CBB175C35BA5}"/>
          </ac:spMkLst>
        </pc:spChg>
        <pc:spChg chg="mod">
          <ac:chgData name="Rottler, Liv" userId="a078eb17-4cea-4bc4-84cc-b99500c3c450" providerId="ADAL" clId="{324754AC-E40F-084A-B095-B26EDB3A69DB}" dt="2025-03-10T18:30:42.148" v="3812"/>
          <ac:spMkLst>
            <pc:docMk/>
            <pc:sldMk cId="3677229301" sldId="371"/>
            <ac:spMk id="35" creationId="{D2394156-E1BD-11A1-E5E5-E65700F8A4E8}"/>
          </ac:spMkLst>
        </pc:spChg>
      </pc:sldChg>
    </pc:docChg>
  </pc:docChgLst>
  <pc:docChgLst>
    <pc:chgData name="Erman, Dominik" userId="S::dominik.erman@student.reutlingen-university.de::4fb193da-0ad7-4eb0-a496-4da35b94c70c" providerId="AD" clId="Web-{7B4122E3-AD7F-3662-C3A1-DF29B0D2724F}"/>
    <pc:docChg chg="delSld modSection">
      <pc:chgData name="Erman, Dominik" userId="S::dominik.erman@student.reutlingen-university.de::4fb193da-0ad7-4eb0-a496-4da35b94c70c" providerId="AD" clId="Web-{7B4122E3-AD7F-3662-C3A1-DF29B0D2724F}" dt="2025-03-10T13:28:55.557" v="0"/>
      <pc:docMkLst>
        <pc:docMk/>
      </pc:docMkLst>
      <pc:sldChg chg="del">
        <pc:chgData name="Erman, Dominik" userId="S::dominik.erman@student.reutlingen-university.de::4fb193da-0ad7-4eb0-a496-4da35b94c70c" providerId="AD" clId="Web-{7B4122E3-AD7F-3662-C3A1-DF29B0D2724F}" dt="2025-03-10T13:28:55.557" v="0"/>
        <pc:sldMkLst>
          <pc:docMk/>
          <pc:sldMk cId="642317725" sldId="363"/>
        </pc:sldMkLst>
      </pc:sldChg>
    </pc:docChg>
  </pc:docChgLst>
  <pc:docChgLst>
    <pc:chgData name="Erman, Dominik" userId="S::dominik.erman@student.reutlingen-university.de::4fb193da-0ad7-4eb0-a496-4da35b94c70c" providerId="AD" clId="Web-{8D3818AD-EC6A-9358-04AA-3C33AF41E770}"/>
    <pc:docChg chg="addSld modSld sldOrd modSection">
      <pc:chgData name="Erman, Dominik" userId="S::dominik.erman@student.reutlingen-university.de::4fb193da-0ad7-4eb0-a496-4da35b94c70c" providerId="AD" clId="Web-{8D3818AD-EC6A-9358-04AA-3C33AF41E770}" dt="2025-03-11T02:25:20.627" v="1118" actId="1076"/>
      <pc:docMkLst>
        <pc:docMk/>
      </pc:docMkLst>
      <pc:sldChg chg="ord">
        <pc:chgData name="Erman, Dominik" userId="S::dominik.erman@student.reutlingen-university.de::4fb193da-0ad7-4eb0-a496-4da35b94c70c" providerId="AD" clId="Web-{8D3818AD-EC6A-9358-04AA-3C33AF41E770}" dt="2025-03-11T01:14:13.276" v="0"/>
        <pc:sldMkLst>
          <pc:docMk/>
          <pc:sldMk cId="3400435906" sldId="356"/>
        </pc:sldMkLst>
      </pc:sldChg>
      <pc:sldChg chg="ord">
        <pc:chgData name="Erman, Dominik" userId="S::dominik.erman@student.reutlingen-university.de::4fb193da-0ad7-4eb0-a496-4da35b94c70c" providerId="AD" clId="Web-{8D3818AD-EC6A-9358-04AA-3C33AF41E770}" dt="2025-03-11T01:14:34.590" v="1"/>
        <pc:sldMkLst>
          <pc:docMk/>
          <pc:sldMk cId="1233725580" sldId="360"/>
        </pc:sldMkLst>
      </pc:sldChg>
      <pc:sldChg chg="ord">
        <pc:chgData name="Erman, Dominik" userId="S::dominik.erman@student.reutlingen-university.de::4fb193da-0ad7-4eb0-a496-4da35b94c70c" providerId="AD" clId="Web-{8D3818AD-EC6A-9358-04AA-3C33AF41E770}" dt="2025-03-11T01:15:23.138" v="4"/>
        <pc:sldMkLst>
          <pc:docMk/>
          <pc:sldMk cId="1711632054" sldId="361"/>
        </pc:sldMkLst>
      </pc:sldChg>
      <pc:sldChg chg="ord">
        <pc:chgData name="Erman, Dominik" userId="S::dominik.erman@student.reutlingen-university.de::4fb193da-0ad7-4eb0-a496-4da35b94c70c" providerId="AD" clId="Web-{8D3818AD-EC6A-9358-04AA-3C33AF41E770}" dt="2025-03-11T01:15:02.591" v="2"/>
        <pc:sldMkLst>
          <pc:docMk/>
          <pc:sldMk cId="1576146809" sldId="362"/>
        </pc:sldMkLst>
      </pc:sldChg>
      <pc:sldChg chg="ord">
        <pc:chgData name="Erman, Dominik" userId="S::dominik.erman@student.reutlingen-university.de::4fb193da-0ad7-4eb0-a496-4da35b94c70c" providerId="AD" clId="Web-{8D3818AD-EC6A-9358-04AA-3C33AF41E770}" dt="2025-03-11T01:15:12.622" v="3"/>
        <pc:sldMkLst>
          <pc:docMk/>
          <pc:sldMk cId="1241722891" sldId="364"/>
        </pc:sldMkLst>
      </pc:sldChg>
      <pc:sldChg chg="mod ord modShow">
        <pc:chgData name="Erman, Dominik" userId="S::dominik.erman@student.reutlingen-university.de::4fb193da-0ad7-4eb0-a496-4da35b94c70c" providerId="AD" clId="Web-{8D3818AD-EC6A-9358-04AA-3C33AF41E770}" dt="2025-03-11T02:15:22.429" v="1039"/>
        <pc:sldMkLst>
          <pc:docMk/>
          <pc:sldMk cId="3971126521" sldId="365"/>
        </pc:sldMkLst>
      </pc:sldChg>
      <pc:sldChg chg="mod ord modShow">
        <pc:chgData name="Erman, Dominik" userId="S::dominik.erman@student.reutlingen-university.de::4fb193da-0ad7-4eb0-a496-4da35b94c70c" providerId="AD" clId="Web-{8D3818AD-EC6A-9358-04AA-3C33AF41E770}" dt="2025-03-11T02:15:33.226" v="1040"/>
        <pc:sldMkLst>
          <pc:docMk/>
          <pc:sldMk cId="2467911595" sldId="368"/>
        </pc:sldMkLst>
      </pc:sldChg>
      <pc:sldChg chg="addSp delSp modSp add ord replId">
        <pc:chgData name="Erman, Dominik" userId="S::dominik.erman@student.reutlingen-university.de::4fb193da-0ad7-4eb0-a496-4da35b94c70c" providerId="AD" clId="Web-{8D3818AD-EC6A-9358-04AA-3C33AF41E770}" dt="2025-03-11T02:25:20.627" v="1118" actId="1076"/>
        <pc:sldMkLst>
          <pc:docMk/>
          <pc:sldMk cId="2358537147" sldId="376"/>
        </pc:sldMkLst>
        <pc:spChg chg="mod">
          <ac:chgData name="Erman, Dominik" userId="S::dominik.erman@student.reutlingen-university.de::4fb193da-0ad7-4eb0-a496-4da35b94c70c" providerId="AD" clId="Web-{8D3818AD-EC6A-9358-04AA-3C33AF41E770}" dt="2025-03-11T02:14:25.161" v="1023" actId="20577"/>
          <ac:spMkLst>
            <pc:docMk/>
            <pc:sldMk cId="2358537147" sldId="376"/>
            <ac:spMk id="2" creationId="{7555ECCB-EEC5-C6FE-44BF-617F25BD2BDC}"/>
          </ac:spMkLst>
        </pc:spChg>
        <pc:spChg chg="mod">
          <ac:chgData name="Erman, Dominik" userId="S::dominik.erman@student.reutlingen-university.de::4fb193da-0ad7-4eb0-a496-4da35b94c70c" providerId="AD" clId="Web-{8D3818AD-EC6A-9358-04AA-3C33AF41E770}" dt="2025-03-11T02:11:54.514" v="967" actId="1076"/>
          <ac:spMkLst>
            <pc:docMk/>
            <pc:sldMk cId="2358537147" sldId="376"/>
            <ac:spMk id="5" creationId="{A97A0A17-4193-8378-9CE4-653C46B7E5CD}"/>
          </ac:spMkLst>
        </pc:spChg>
        <pc:spChg chg="mod">
          <ac:chgData name="Erman, Dominik" userId="S::dominik.erman@student.reutlingen-university.de::4fb193da-0ad7-4eb0-a496-4da35b94c70c" providerId="AD" clId="Web-{8D3818AD-EC6A-9358-04AA-3C33AF41E770}" dt="2025-03-11T02:20:11.893" v="1089" actId="14100"/>
          <ac:spMkLst>
            <pc:docMk/>
            <pc:sldMk cId="2358537147" sldId="376"/>
            <ac:spMk id="6" creationId="{22EB704C-1FD7-C83F-0F44-D6667DDC63B0}"/>
          </ac:spMkLst>
        </pc:spChg>
        <pc:spChg chg="add mod ord">
          <ac:chgData name="Erman, Dominik" userId="S::dominik.erman@student.reutlingen-university.de::4fb193da-0ad7-4eb0-a496-4da35b94c70c" providerId="AD" clId="Web-{8D3818AD-EC6A-9358-04AA-3C33AF41E770}" dt="2025-03-11T01:50:13.730" v="546"/>
          <ac:spMkLst>
            <pc:docMk/>
            <pc:sldMk cId="2358537147" sldId="376"/>
            <ac:spMk id="7" creationId="{83CDF13C-BEB9-2088-A319-9F44ACE87CAA}"/>
          </ac:spMkLst>
        </pc:spChg>
        <pc:spChg chg="del">
          <ac:chgData name="Erman, Dominik" userId="S::dominik.erman@student.reutlingen-university.de::4fb193da-0ad7-4eb0-a496-4da35b94c70c" providerId="AD" clId="Web-{8D3818AD-EC6A-9358-04AA-3C33AF41E770}" dt="2025-03-11T01:26:43.795" v="189"/>
          <ac:spMkLst>
            <pc:docMk/>
            <pc:sldMk cId="2358537147" sldId="376"/>
            <ac:spMk id="8" creationId="{83CDF13C-BEB9-2088-A319-9F44ACE87CAA}"/>
          </ac:spMkLst>
        </pc:spChg>
        <pc:spChg chg="del mod">
          <ac:chgData name="Erman, Dominik" userId="S::dominik.erman@student.reutlingen-university.de::4fb193da-0ad7-4eb0-a496-4da35b94c70c" providerId="AD" clId="Web-{8D3818AD-EC6A-9358-04AA-3C33AF41E770}" dt="2025-03-11T01:48:11.710" v="536"/>
          <ac:spMkLst>
            <pc:docMk/>
            <pc:sldMk cId="2358537147" sldId="376"/>
            <ac:spMk id="9" creationId="{0B445426-6A47-9329-D09C-018DE7E0411B}"/>
          </ac:spMkLst>
        </pc:spChg>
        <pc:spChg chg="mod">
          <ac:chgData name="Erman, Dominik" userId="S::dominik.erman@student.reutlingen-university.de::4fb193da-0ad7-4eb0-a496-4da35b94c70c" providerId="AD" clId="Web-{8D3818AD-EC6A-9358-04AA-3C33AF41E770}" dt="2025-03-11T02:24:15.625" v="1115" actId="20577"/>
          <ac:spMkLst>
            <pc:docMk/>
            <pc:sldMk cId="2358537147" sldId="376"/>
            <ac:spMk id="10" creationId="{2AF11028-9098-7A9A-9CC3-0F9F18A151A3}"/>
          </ac:spMkLst>
        </pc:spChg>
        <pc:spChg chg="add mod">
          <ac:chgData name="Erman, Dominik" userId="S::dominik.erman@student.reutlingen-university.de::4fb193da-0ad7-4eb0-a496-4da35b94c70c" providerId="AD" clId="Web-{8D3818AD-EC6A-9358-04AA-3C33AF41E770}" dt="2025-03-11T02:20:29.175" v="1095" actId="20577"/>
          <ac:spMkLst>
            <pc:docMk/>
            <pc:sldMk cId="2358537147" sldId="376"/>
            <ac:spMk id="11" creationId="{C799D642-D142-BB5C-3118-BF6F08FE53C6}"/>
          </ac:spMkLst>
        </pc:spChg>
        <pc:spChg chg="del">
          <ac:chgData name="Erman, Dominik" userId="S::dominik.erman@student.reutlingen-university.de::4fb193da-0ad7-4eb0-a496-4da35b94c70c" providerId="AD" clId="Web-{8D3818AD-EC6A-9358-04AA-3C33AF41E770}" dt="2025-03-11T01:26:43.795" v="188"/>
          <ac:spMkLst>
            <pc:docMk/>
            <pc:sldMk cId="2358537147" sldId="376"/>
            <ac:spMk id="12" creationId="{C799D642-D142-BB5C-3118-BF6F08FE53C6}"/>
          </ac:spMkLst>
        </pc:spChg>
        <pc:spChg chg="mod">
          <ac:chgData name="Erman, Dominik" userId="S::dominik.erman@student.reutlingen-university.de::4fb193da-0ad7-4eb0-a496-4da35b94c70c" providerId="AD" clId="Web-{8D3818AD-EC6A-9358-04AA-3C33AF41E770}" dt="2025-03-11T02:20:25.268" v="1093" actId="14100"/>
          <ac:spMkLst>
            <pc:docMk/>
            <pc:sldMk cId="2358537147" sldId="376"/>
            <ac:spMk id="13" creationId="{E49D1A47-D6F9-BBC3-749F-A65DEDD02EA0}"/>
          </ac:spMkLst>
        </pc:spChg>
        <pc:spChg chg="add mod">
          <ac:chgData name="Erman, Dominik" userId="S::dominik.erman@student.reutlingen-university.de::4fb193da-0ad7-4eb0-a496-4da35b94c70c" providerId="AD" clId="Web-{8D3818AD-EC6A-9358-04AA-3C33AF41E770}" dt="2025-03-11T02:25:08.986" v="1117" actId="1076"/>
          <ac:spMkLst>
            <pc:docMk/>
            <pc:sldMk cId="2358537147" sldId="376"/>
            <ac:spMk id="14" creationId="{8E3CA61B-1B1A-3627-2931-0CA150346F70}"/>
          </ac:spMkLst>
        </pc:spChg>
        <pc:spChg chg="add mod">
          <ac:chgData name="Erman, Dominik" userId="S::dominik.erman@student.reutlingen-university.de::4fb193da-0ad7-4eb0-a496-4da35b94c70c" providerId="AD" clId="Web-{8D3818AD-EC6A-9358-04AA-3C33AF41E770}" dt="2025-03-11T02:25:20.627" v="1118" actId="1076"/>
          <ac:spMkLst>
            <pc:docMk/>
            <pc:sldMk cId="2358537147" sldId="376"/>
            <ac:spMk id="15" creationId="{A0C1808A-A314-4A8B-8338-EA57C79A62F9}"/>
          </ac:spMkLst>
        </pc:spChg>
        <pc:spChg chg="add del mod">
          <ac:chgData name="Erman, Dominik" userId="S::dominik.erman@student.reutlingen-university.de::4fb193da-0ad7-4eb0-a496-4da35b94c70c" providerId="AD" clId="Web-{8D3818AD-EC6A-9358-04AA-3C33AF41E770}" dt="2025-03-11T01:50:55.857" v="557"/>
          <ac:spMkLst>
            <pc:docMk/>
            <pc:sldMk cId="2358537147" sldId="376"/>
            <ac:spMk id="22" creationId="{928C39FF-4B7F-E83D-8F93-5F6EE801BBA6}"/>
          </ac:spMkLst>
        </pc:spChg>
        <pc:spChg chg="add del mod">
          <ac:chgData name="Erman, Dominik" userId="S::dominik.erman@student.reutlingen-university.de::4fb193da-0ad7-4eb0-a496-4da35b94c70c" providerId="AD" clId="Web-{8D3818AD-EC6A-9358-04AA-3C33AF41E770}" dt="2025-03-11T01:50:59.560" v="558"/>
          <ac:spMkLst>
            <pc:docMk/>
            <pc:sldMk cId="2358537147" sldId="376"/>
            <ac:spMk id="24" creationId="{A9AD0AFF-6850-EF3C-BABF-C5385FB000DD}"/>
          </ac:spMkLst>
        </pc:spChg>
        <pc:spChg chg="add mod">
          <ac:chgData name="Erman, Dominik" userId="S::dominik.erman@student.reutlingen-university.de::4fb193da-0ad7-4eb0-a496-4da35b94c70c" providerId="AD" clId="Web-{8D3818AD-EC6A-9358-04AA-3C33AF41E770}" dt="2025-03-11T01:53:42.707" v="565"/>
          <ac:spMkLst>
            <pc:docMk/>
            <pc:sldMk cId="2358537147" sldId="376"/>
            <ac:spMk id="29" creationId="{590948B8-4766-F5BA-FC35-7B70037E89FF}"/>
          </ac:spMkLst>
        </pc:spChg>
        <pc:spChg chg="del">
          <ac:chgData name="Erman, Dominik" userId="S::dominik.erman@student.reutlingen-university.de::4fb193da-0ad7-4eb0-a496-4da35b94c70c" providerId="AD" clId="Web-{8D3818AD-EC6A-9358-04AA-3C33AF41E770}" dt="2025-03-11T01:26:43.795" v="187"/>
          <ac:spMkLst>
            <pc:docMk/>
            <pc:sldMk cId="2358537147" sldId="376"/>
            <ac:spMk id="30" creationId="{8E3CA61B-1B1A-3627-2931-0CA150346F70}"/>
          </ac:spMkLst>
        </pc:spChg>
        <pc:spChg chg="del">
          <ac:chgData name="Erman, Dominik" userId="S::dominik.erman@student.reutlingen-university.de::4fb193da-0ad7-4eb0-a496-4da35b94c70c" providerId="AD" clId="Web-{8D3818AD-EC6A-9358-04AA-3C33AF41E770}" dt="2025-03-11T01:26:43.795" v="186"/>
          <ac:spMkLst>
            <pc:docMk/>
            <pc:sldMk cId="2358537147" sldId="376"/>
            <ac:spMk id="31" creationId="{A0C1808A-A314-4A8B-8338-EA57C79A62F9}"/>
          </ac:spMkLst>
        </pc:spChg>
        <pc:spChg chg="del">
          <ac:chgData name="Erman, Dominik" userId="S::dominik.erman@student.reutlingen-university.de::4fb193da-0ad7-4eb0-a496-4da35b94c70c" providerId="AD" clId="Web-{8D3818AD-EC6A-9358-04AA-3C33AF41E770}" dt="2025-03-11T01:26:43.795" v="185"/>
          <ac:spMkLst>
            <pc:docMk/>
            <pc:sldMk cId="2358537147" sldId="376"/>
            <ac:spMk id="32" creationId="{928C39FF-4B7F-E83D-8F93-5F6EE801BBA6}"/>
          </ac:spMkLst>
        </pc:spChg>
        <pc:spChg chg="del">
          <ac:chgData name="Erman, Dominik" userId="S::dominik.erman@student.reutlingen-university.de::4fb193da-0ad7-4eb0-a496-4da35b94c70c" providerId="AD" clId="Web-{8D3818AD-EC6A-9358-04AA-3C33AF41E770}" dt="2025-03-11T01:26:43.795" v="184"/>
          <ac:spMkLst>
            <pc:docMk/>
            <pc:sldMk cId="2358537147" sldId="376"/>
            <ac:spMk id="33" creationId="{A9AD0AFF-6850-EF3C-BABF-C5385FB000DD}"/>
          </ac:spMkLst>
        </pc:spChg>
        <pc:spChg chg="del">
          <ac:chgData name="Erman, Dominik" userId="S::dominik.erman@student.reutlingen-university.de::4fb193da-0ad7-4eb0-a496-4da35b94c70c" providerId="AD" clId="Web-{8D3818AD-EC6A-9358-04AA-3C33AF41E770}" dt="2025-03-11T01:26:43.795" v="183"/>
          <ac:spMkLst>
            <pc:docMk/>
            <pc:sldMk cId="2358537147" sldId="376"/>
            <ac:spMk id="34" creationId="{590948B8-4766-F5BA-FC35-7B70037E89FF}"/>
          </ac:spMkLst>
        </pc:spChg>
        <pc:spChg chg="del">
          <ac:chgData name="Erman, Dominik" userId="S::dominik.erman@student.reutlingen-university.de::4fb193da-0ad7-4eb0-a496-4da35b94c70c" providerId="AD" clId="Web-{8D3818AD-EC6A-9358-04AA-3C33AF41E770}" dt="2025-03-11T01:26:43.795" v="182"/>
          <ac:spMkLst>
            <pc:docMk/>
            <pc:sldMk cId="2358537147" sldId="376"/>
            <ac:spMk id="35" creationId="{346795CE-0F26-C74A-4F71-EF0E89C9755E}"/>
          </ac:spMkLst>
        </pc:spChg>
        <pc:spChg chg="mod">
          <ac:chgData name="Erman, Dominik" userId="S::dominik.erman@student.reutlingen-university.de::4fb193da-0ad7-4eb0-a496-4da35b94c70c" providerId="AD" clId="Web-{8D3818AD-EC6A-9358-04AA-3C33AF41E770}" dt="2025-03-11T02:16:42.494" v="1042" actId="20577"/>
          <ac:spMkLst>
            <pc:docMk/>
            <pc:sldMk cId="2358537147" sldId="376"/>
            <ac:spMk id="36" creationId="{9852C33B-802D-DFB5-D4E1-86B3C4ECD4B9}"/>
          </ac:spMkLst>
        </pc:spChg>
        <pc:spChg chg="mod">
          <ac:chgData name="Erman, Dominik" userId="S::dominik.erman@student.reutlingen-university.de::4fb193da-0ad7-4eb0-a496-4da35b94c70c" providerId="AD" clId="Web-{8D3818AD-EC6A-9358-04AA-3C33AF41E770}" dt="2025-03-11T02:16:49.963" v="1044" actId="20577"/>
          <ac:spMkLst>
            <pc:docMk/>
            <pc:sldMk cId="2358537147" sldId="376"/>
            <ac:spMk id="37" creationId="{78F256F0-B21B-AED4-BFF6-41B82B64C447}"/>
          </ac:spMkLst>
        </pc:spChg>
        <pc:spChg chg="mod">
          <ac:chgData name="Erman, Dominik" userId="S::dominik.erman@student.reutlingen-university.de::4fb193da-0ad7-4eb0-a496-4da35b94c70c" providerId="AD" clId="Web-{8D3818AD-EC6A-9358-04AA-3C33AF41E770}" dt="2025-03-11T02:16:53.870" v="1046" actId="20577"/>
          <ac:spMkLst>
            <pc:docMk/>
            <pc:sldMk cId="2358537147" sldId="376"/>
            <ac:spMk id="38" creationId="{A0474558-0ED5-21AB-9174-B03C67F6C45D}"/>
          </ac:spMkLst>
        </pc:spChg>
        <pc:spChg chg="mod">
          <ac:chgData name="Erman, Dominik" userId="S::dominik.erman@student.reutlingen-university.de::4fb193da-0ad7-4eb0-a496-4da35b94c70c" providerId="AD" clId="Web-{8D3818AD-EC6A-9358-04AA-3C33AF41E770}" dt="2025-03-11T02:16:57.995" v="1048" actId="20577"/>
          <ac:spMkLst>
            <pc:docMk/>
            <pc:sldMk cId="2358537147" sldId="376"/>
            <ac:spMk id="39" creationId="{040C7502-2ECD-9FD1-CB52-7F28CBB63D5A}"/>
          </ac:spMkLst>
        </pc:spChg>
        <pc:spChg chg="del">
          <ac:chgData name="Erman, Dominik" userId="S::dominik.erman@student.reutlingen-university.de::4fb193da-0ad7-4eb0-a496-4da35b94c70c" providerId="AD" clId="Web-{8D3818AD-EC6A-9358-04AA-3C33AF41E770}" dt="2025-03-11T02:07:00.128" v="913"/>
          <ac:spMkLst>
            <pc:docMk/>
            <pc:sldMk cId="2358537147" sldId="376"/>
            <ac:spMk id="40" creationId="{F4D0F749-59A9-C33F-CE12-102447059AD7}"/>
          </ac:spMkLst>
        </pc:spChg>
        <pc:spChg chg="del">
          <ac:chgData name="Erman, Dominik" userId="S::dominik.erman@student.reutlingen-university.de::4fb193da-0ad7-4eb0-a496-4da35b94c70c" providerId="AD" clId="Web-{8D3818AD-EC6A-9358-04AA-3C33AF41E770}" dt="2025-03-11T02:09:35.384" v="932"/>
          <ac:spMkLst>
            <pc:docMk/>
            <pc:sldMk cId="2358537147" sldId="376"/>
            <ac:spMk id="41" creationId="{59E57D6F-D355-A65B-D0DA-B2E7826E9DE0}"/>
          </ac:spMkLst>
        </pc:spChg>
        <pc:spChg chg="mod">
          <ac:chgData name="Erman, Dominik" userId="S::dominik.erman@student.reutlingen-university.de::4fb193da-0ad7-4eb0-a496-4da35b94c70c" providerId="AD" clId="Web-{8D3818AD-EC6A-9358-04AA-3C33AF41E770}" dt="2025-03-11T02:19:27.344" v="1076" actId="20577"/>
          <ac:spMkLst>
            <pc:docMk/>
            <pc:sldMk cId="2358537147" sldId="376"/>
            <ac:spMk id="42" creationId="{E7FE0699-04EB-20E9-F624-A2C28C42FCCD}"/>
          </ac:spMkLst>
        </pc:spChg>
        <pc:spChg chg="mod">
          <ac:chgData name="Erman, Dominik" userId="S::dominik.erman@student.reutlingen-university.de::4fb193da-0ad7-4eb0-a496-4da35b94c70c" providerId="AD" clId="Web-{8D3818AD-EC6A-9358-04AA-3C33AF41E770}" dt="2025-03-11T02:19:31.594" v="1078" actId="20577"/>
          <ac:spMkLst>
            <pc:docMk/>
            <pc:sldMk cId="2358537147" sldId="376"/>
            <ac:spMk id="43" creationId="{7DB03ECA-CCAB-3F99-02DE-6828B78D3614}"/>
          </ac:spMkLst>
        </pc:spChg>
        <pc:spChg chg="mod">
          <ac:chgData name="Erman, Dominik" userId="S::dominik.erman@student.reutlingen-university.de::4fb193da-0ad7-4eb0-a496-4da35b94c70c" providerId="AD" clId="Web-{8D3818AD-EC6A-9358-04AA-3C33AF41E770}" dt="2025-03-11T02:19:36.220" v="1080" actId="20577"/>
          <ac:spMkLst>
            <pc:docMk/>
            <pc:sldMk cId="2358537147" sldId="376"/>
            <ac:spMk id="44" creationId="{9A13E78B-5752-6EDA-9AF6-A4A3B7766F3A}"/>
          </ac:spMkLst>
        </pc:spChg>
        <pc:spChg chg="mod">
          <ac:chgData name="Erman, Dominik" userId="S::dominik.erman@student.reutlingen-university.de::4fb193da-0ad7-4eb0-a496-4da35b94c70c" providerId="AD" clId="Web-{8D3818AD-EC6A-9358-04AA-3C33AF41E770}" dt="2025-03-11T02:19:46.423" v="1083" actId="14100"/>
          <ac:spMkLst>
            <pc:docMk/>
            <pc:sldMk cId="2358537147" sldId="376"/>
            <ac:spMk id="45" creationId="{3EE04033-9EA7-BDE1-5800-7B6CEF8877F5}"/>
          </ac:spMkLst>
        </pc:spChg>
        <pc:spChg chg="mod">
          <ac:chgData name="Erman, Dominik" userId="S::dominik.erman@student.reutlingen-university.de::4fb193da-0ad7-4eb0-a496-4da35b94c70c" providerId="AD" clId="Web-{8D3818AD-EC6A-9358-04AA-3C33AF41E770}" dt="2025-03-11T02:19:51.705" v="1085" actId="20577"/>
          <ac:spMkLst>
            <pc:docMk/>
            <pc:sldMk cId="2358537147" sldId="376"/>
            <ac:spMk id="46" creationId="{91F5FFAE-2008-0C2F-66AA-B995AEEF7D4A}"/>
          </ac:spMkLst>
        </pc:spChg>
        <pc:spChg chg="add mod">
          <ac:chgData name="Erman, Dominik" userId="S::dominik.erman@student.reutlingen-university.de::4fb193da-0ad7-4eb0-a496-4da35b94c70c" providerId="AD" clId="Web-{8D3818AD-EC6A-9358-04AA-3C33AF41E770}" dt="2025-03-11T02:25:02.611" v="1116" actId="1076"/>
          <ac:spMkLst>
            <pc:docMk/>
            <pc:sldMk cId="2358537147" sldId="376"/>
            <ac:spMk id="47" creationId="{346795CE-0F26-C74A-4F71-EF0E89C9755E}"/>
          </ac:spMkLst>
        </pc:spChg>
        <pc:spChg chg="add mod ord">
          <ac:chgData name="Erman, Dominik" userId="S::dominik.erman@student.reutlingen-university.de::4fb193da-0ad7-4eb0-a496-4da35b94c70c" providerId="AD" clId="Web-{8D3818AD-EC6A-9358-04AA-3C33AF41E770}" dt="2025-03-11T01:49:07.056" v="544" actId="1076"/>
          <ac:spMkLst>
            <pc:docMk/>
            <pc:sldMk cId="2358537147" sldId="376"/>
            <ac:spMk id="48" creationId="{0B445426-6A47-9329-D09C-018DE7E0411B}"/>
          </ac:spMkLst>
        </pc:spChg>
        <pc:picChg chg="mod">
          <ac:chgData name="Erman, Dominik" userId="S::dominik.erman@student.reutlingen-university.de::4fb193da-0ad7-4eb0-a496-4da35b94c70c" providerId="AD" clId="Web-{8D3818AD-EC6A-9358-04AA-3C33AF41E770}" dt="2025-03-11T02:13:05.376" v="993" actId="1076"/>
          <ac:picMkLst>
            <pc:docMk/>
            <pc:sldMk cId="2358537147" sldId="376"/>
            <ac:picMk id="16" creationId="{27AF1935-376E-42F9-2FAD-F0D4182B2BF6}"/>
          </ac:picMkLst>
        </pc:picChg>
        <pc:picChg chg="mod">
          <ac:chgData name="Erman, Dominik" userId="S::dominik.erman@student.reutlingen-university.de::4fb193da-0ad7-4eb0-a496-4da35b94c70c" providerId="AD" clId="Web-{8D3818AD-EC6A-9358-04AA-3C33AF41E770}" dt="2025-03-11T02:14:35.239" v="1024" actId="1076"/>
          <ac:picMkLst>
            <pc:docMk/>
            <pc:sldMk cId="2358537147" sldId="376"/>
            <ac:picMk id="17" creationId="{2F2F66B7-3D99-27A4-A68F-591F7158C35C}"/>
          </ac:picMkLst>
        </pc:picChg>
        <pc:picChg chg="mod">
          <ac:chgData name="Erman, Dominik" userId="S::dominik.erman@student.reutlingen-university.de::4fb193da-0ad7-4eb0-a496-4da35b94c70c" providerId="AD" clId="Web-{8D3818AD-EC6A-9358-04AA-3C33AF41E770}" dt="2025-03-11T02:14:52.177" v="1034" actId="1076"/>
          <ac:picMkLst>
            <pc:docMk/>
            <pc:sldMk cId="2358537147" sldId="376"/>
            <ac:picMk id="18" creationId="{C2DCA4B5-BA44-447C-6308-F3667181C2ED}"/>
          </ac:picMkLst>
        </pc:picChg>
        <pc:picChg chg="mod">
          <ac:chgData name="Erman, Dominik" userId="S::dominik.erman@student.reutlingen-university.de::4fb193da-0ad7-4eb0-a496-4da35b94c70c" providerId="AD" clId="Web-{8D3818AD-EC6A-9358-04AA-3C33AF41E770}" dt="2025-03-11T02:14:44.396" v="1031" actId="1076"/>
          <ac:picMkLst>
            <pc:docMk/>
            <pc:sldMk cId="2358537147" sldId="376"/>
            <ac:picMk id="19" creationId="{21832F54-602E-77ED-2830-C4D9DAD7ED7F}"/>
          </ac:picMkLst>
        </pc:picChg>
        <pc:picChg chg="del">
          <ac:chgData name="Erman, Dominik" userId="S::dominik.erman@student.reutlingen-university.de::4fb193da-0ad7-4eb0-a496-4da35b94c70c" providerId="AD" clId="Web-{8D3818AD-EC6A-9358-04AA-3C33AF41E770}" dt="2025-03-11T02:07:02.644" v="914"/>
          <ac:picMkLst>
            <pc:docMk/>
            <pc:sldMk cId="2358537147" sldId="376"/>
            <ac:picMk id="20" creationId="{0BEB57E2-B6A3-32BB-FEC6-7CFDC9EAAB0C}"/>
          </ac:picMkLst>
        </pc:picChg>
        <pc:picChg chg="del">
          <ac:chgData name="Erman, Dominik" userId="S::dominik.erman@student.reutlingen-university.de::4fb193da-0ad7-4eb0-a496-4da35b94c70c" providerId="AD" clId="Web-{8D3818AD-EC6A-9358-04AA-3C33AF41E770}" dt="2025-03-11T02:09:31.915" v="931"/>
          <ac:picMkLst>
            <pc:docMk/>
            <pc:sldMk cId="2358537147" sldId="376"/>
            <ac:picMk id="21" creationId="{C638365A-C99F-F353-8D40-5B35AD338F18}"/>
          </ac:picMkLst>
        </pc:picChg>
        <pc:picChg chg="mod">
          <ac:chgData name="Erman, Dominik" userId="S::dominik.erman@student.reutlingen-university.de::4fb193da-0ad7-4eb0-a496-4da35b94c70c" providerId="AD" clId="Web-{8D3818AD-EC6A-9358-04AA-3C33AF41E770}" dt="2025-03-11T01:28:22.908" v="273" actId="1076"/>
          <ac:picMkLst>
            <pc:docMk/>
            <pc:sldMk cId="2358537147" sldId="376"/>
            <ac:picMk id="23" creationId="{4CF42358-F7A9-AAF5-D4EB-7CDFA6C4C59C}"/>
          </ac:picMkLst>
        </pc:picChg>
        <pc:picChg chg="mod">
          <ac:chgData name="Erman, Dominik" userId="S::dominik.erman@student.reutlingen-university.de::4fb193da-0ad7-4eb0-a496-4da35b94c70c" providerId="AD" clId="Web-{8D3818AD-EC6A-9358-04AA-3C33AF41E770}" dt="2025-03-11T01:28:22.924" v="274" actId="1076"/>
          <ac:picMkLst>
            <pc:docMk/>
            <pc:sldMk cId="2358537147" sldId="376"/>
            <ac:picMk id="25" creationId="{87437E6B-B887-AB03-54B5-70A371E18491}"/>
          </ac:picMkLst>
        </pc:picChg>
        <pc:picChg chg="mod">
          <ac:chgData name="Erman, Dominik" userId="S::dominik.erman@student.reutlingen-university.de::4fb193da-0ad7-4eb0-a496-4da35b94c70c" providerId="AD" clId="Web-{8D3818AD-EC6A-9358-04AA-3C33AF41E770}" dt="2025-03-11T01:28:22.940" v="275" actId="1076"/>
          <ac:picMkLst>
            <pc:docMk/>
            <pc:sldMk cId="2358537147" sldId="376"/>
            <ac:picMk id="26" creationId="{FAD5AE33-68C7-BA8A-8445-AB4F257EAF2D}"/>
          </ac:picMkLst>
        </pc:picChg>
        <pc:picChg chg="mod">
          <ac:chgData name="Erman, Dominik" userId="S::dominik.erman@student.reutlingen-university.de::4fb193da-0ad7-4eb0-a496-4da35b94c70c" providerId="AD" clId="Web-{8D3818AD-EC6A-9358-04AA-3C33AF41E770}" dt="2025-03-11T01:28:22.955" v="276" actId="1076"/>
          <ac:picMkLst>
            <pc:docMk/>
            <pc:sldMk cId="2358537147" sldId="376"/>
            <ac:picMk id="27" creationId="{E044ADB3-A1D9-E177-E0D0-E757DCD62044}"/>
          </ac:picMkLst>
        </pc:picChg>
        <pc:picChg chg="mod">
          <ac:chgData name="Erman, Dominik" userId="S::dominik.erman@student.reutlingen-university.de::4fb193da-0ad7-4eb0-a496-4da35b94c70c" providerId="AD" clId="Web-{8D3818AD-EC6A-9358-04AA-3C33AF41E770}" dt="2025-03-11T01:28:22.971" v="277" actId="1076"/>
          <ac:picMkLst>
            <pc:docMk/>
            <pc:sldMk cId="2358537147" sldId="376"/>
            <ac:picMk id="28" creationId="{62141E2A-DA6D-64DE-43C3-BECF9F906384}"/>
          </ac:picMkLst>
        </pc:picChg>
      </pc:sldChg>
    </pc:docChg>
  </pc:docChgLst>
  <pc:docChgLst>
    <pc:chgData name="Fahrner, Michelle" userId="S::michelle.fahrner@student.reutlingen-university.de::7672c29c-0219-4e1e-943d-44b255e75464" providerId="AD" clId="Web-{FA194FE2-B2A4-D9BC-03CD-9B35D0BB37F9}"/>
    <pc:docChg chg="modSld">
      <pc:chgData name="Fahrner, Michelle" userId="S::michelle.fahrner@student.reutlingen-university.de::7672c29c-0219-4e1e-943d-44b255e75464" providerId="AD" clId="Web-{FA194FE2-B2A4-D9BC-03CD-9B35D0BB37F9}" dt="2025-03-09T20:48:07.744" v="7"/>
      <pc:docMkLst>
        <pc:docMk/>
      </pc:docMkLst>
      <pc:sldChg chg="modSp">
        <pc:chgData name="Fahrner, Michelle" userId="S::michelle.fahrner@student.reutlingen-university.de::7672c29c-0219-4e1e-943d-44b255e75464" providerId="AD" clId="Web-{FA194FE2-B2A4-D9BC-03CD-9B35D0BB37F9}" dt="2025-03-09T20:48:07.744" v="7"/>
        <pc:sldMkLst>
          <pc:docMk/>
          <pc:sldMk cId="4072757111" sldId="336"/>
        </pc:sldMkLst>
        <pc:graphicFrameChg chg="mod modGraphic">
          <ac:chgData name="Fahrner, Michelle" userId="S::michelle.fahrner@student.reutlingen-university.de::7672c29c-0219-4e1e-943d-44b255e75464" providerId="AD" clId="Web-{FA194FE2-B2A4-D9BC-03CD-9B35D0BB37F9}" dt="2025-03-09T20:48:07.744" v="7"/>
          <ac:graphicFrameMkLst>
            <pc:docMk/>
            <pc:sldMk cId="4072757111" sldId="336"/>
            <ac:graphicFrameMk id="5" creationId="{E44A5D94-C4B3-3BC0-CB3B-AB1F8CDEF3BE}"/>
          </ac:graphicFrameMkLst>
        </pc:graphicFrameChg>
      </pc:sldChg>
    </pc:docChg>
  </pc:docChgLst>
  <pc:docChgLst>
    <pc:chgData name="Kayatas, Sinem" userId="5031fa3d-1ae0-41de-83a0-488c250e9385" providerId="ADAL" clId="{147A3E17-3D85-4E28-B0AE-0E070AC290B0}"/>
    <pc:docChg chg="undo custSel modSld">
      <pc:chgData name="Kayatas, Sinem" userId="5031fa3d-1ae0-41de-83a0-488c250e9385" providerId="ADAL" clId="{147A3E17-3D85-4E28-B0AE-0E070AC290B0}" dt="2025-03-09T11:52:11.921" v="98" actId="478"/>
      <pc:docMkLst>
        <pc:docMk/>
      </pc:docMkLst>
      <pc:sldChg chg="addSp delSp modSp mod modNotesTx">
        <pc:chgData name="Kayatas, Sinem" userId="5031fa3d-1ae0-41de-83a0-488c250e9385" providerId="ADAL" clId="{147A3E17-3D85-4E28-B0AE-0E070AC290B0}" dt="2025-03-09T11:13:47.568" v="97" actId="1076"/>
        <pc:sldMkLst>
          <pc:docMk/>
          <pc:sldMk cId="4072757111" sldId="336"/>
        </pc:sldMkLst>
        <pc:graphicFrameChg chg="mod modGraphic">
          <ac:chgData name="Kayatas, Sinem" userId="5031fa3d-1ae0-41de-83a0-488c250e9385" providerId="ADAL" clId="{147A3E17-3D85-4E28-B0AE-0E070AC290B0}" dt="2025-03-09T11:11:28.872" v="87" actId="20577"/>
          <ac:graphicFrameMkLst>
            <pc:docMk/>
            <pc:sldMk cId="4072757111" sldId="336"/>
            <ac:graphicFrameMk id="5" creationId="{E44A5D94-C4B3-3BC0-CB3B-AB1F8CDEF3BE}"/>
          </ac:graphicFrameMkLst>
        </pc:graphicFrameChg>
        <pc:picChg chg="add mod">
          <ac:chgData name="Kayatas, Sinem" userId="5031fa3d-1ae0-41de-83a0-488c250e9385" providerId="ADAL" clId="{147A3E17-3D85-4E28-B0AE-0E070AC290B0}" dt="2025-03-09T11:11:34.175" v="88" actId="1076"/>
          <ac:picMkLst>
            <pc:docMk/>
            <pc:sldMk cId="4072757111" sldId="336"/>
            <ac:picMk id="6" creationId="{170397F0-FDC3-FB5F-2EE2-8F33E7095DEF}"/>
          </ac:picMkLst>
        </pc:picChg>
        <pc:picChg chg="add del mod">
          <ac:chgData name="Kayatas, Sinem" userId="5031fa3d-1ae0-41de-83a0-488c250e9385" providerId="ADAL" clId="{147A3E17-3D85-4E28-B0AE-0E070AC290B0}" dt="2025-03-09T11:12:32.953" v="90" actId="478"/>
          <ac:picMkLst>
            <pc:docMk/>
            <pc:sldMk cId="4072757111" sldId="336"/>
            <ac:picMk id="9" creationId="{29A61E27-A460-EB97-4CEC-B383260B2506}"/>
          </ac:picMkLst>
        </pc:picChg>
        <pc:picChg chg="add mod">
          <ac:chgData name="Kayatas, Sinem" userId="5031fa3d-1ae0-41de-83a0-488c250e9385" providerId="ADAL" clId="{147A3E17-3D85-4E28-B0AE-0E070AC290B0}" dt="2025-03-09T11:12:39.132" v="94" actId="1076"/>
          <ac:picMkLst>
            <pc:docMk/>
            <pc:sldMk cId="4072757111" sldId="336"/>
            <ac:picMk id="10" creationId="{59EF37F0-EA84-3E68-F51F-628F7A834C7B}"/>
          </ac:picMkLst>
        </pc:picChg>
        <pc:picChg chg="add mod">
          <ac:chgData name="Kayatas, Sinem" userId="5031fa3d-1ae0-41de-83a0-488c250e9385" providerId="ADAL" clId="{147A3E17-3D85-4E28-B0AE-0E070AC290B0}" dt="2025-03-09T11:13:47.568" v="97" actId="1076"/>
          <ac:picMkLst>
            <pc:docMk/>
            <pc:sldMk cId="4072757111" sldId="336"/>
            <ac:picMk id="11" creationId="{164200DA-650C-7853-9885-A4F71DE9FD4F}"/>
          </ac:picMkLst>
        </pc:picChg>
      </pc:sldChg>
      <pc:sldChg chg="delSp modSp mod">
        <pc:chgData name="Kayatas, Sinem" userId="5031fa3d-1ae0-41de-83a0-488c250e9385" providerId="ADAL" clId="{147A3E17-3D85-4E28-B0AE-0E070AC290B0}" dt="2025-03-09T11:52:11.921" v="98" actId="478"/>
        <pc:sldMkLst>
          <pc:docMk/>
          <pc:sldMk cId="997225503" sldId="342"/>
        </pc:sldMkLst>
        <pc:spChg chg="mod">
          <ac:chgData name="Kayatas, Sinem" userId="5031fa3d-1ae0-41de-83a0-488c250e9385" providerId="ADAL" clId="{147A3E17-3D85-4E28-B0AE-0E070AC290B0}" dt="2025-03-09T11:08:36.267" v="69" actId="1076"/>
          <ac:spMkLst>
            <pc:docMk/>
            <pc:sldMk cId="997225503" sldId="342"/>
            <ac:spMk id="27" creationId="{5EAC56B1-7918-DB91-069F-05C5B8870A0C}"/>
          </ac:spMkLst>
        </pc:spChg>
        <pc:picChg chg="del mod">
          <ac:chgData name="Kayatas, Sinem" userId="5031fa3d-1ae0-41de-83a0-488c250e9385" providerId="ADAL" clId="{147A3E17-3D85-4E28-B0AE-0E070AC290B0}" dt="2025-03-09T11:52:11.921" v="98" actId="478"/>
          <ac:picMkLst>
            <pc:docMk/>
            <pc:sldMk cId="997225503" sldId="342"/>
            <ac:picMk id="9" creationId="{DE5C6F85-FA68-4FEF-4238-EC7BA63EB031}"/>
          </ac:picMkLst>
        </pc:picChg>
      </pc:sldChg>
    </pc:docChg>
  </pc:docChgLst>
  <pc:docChgLst>
    <pc:chgData name="Fahrner, Michelle" userId="S::michelle.fahrner@student.reutlingen-university.de::7672c29c-0219-4e1e-943d-44b255e75464" providerId="AD" clId="Web-{31042AE0-AEBD-D4EA-8CAE-74F509884924}"/>
    <pc:docChg chg="modSld">
      <pc:chgData name="Fahrner, Michelle" userId="S::michelle.fahrner@student.reutlingen-university.de::7672c29c-0219-4e1e-943d-44b255e75464" providerId="AD" clId="Web-{31042AE0-AEBD-D4EA-8CAE-74F509884924}" dt="2025-03-11T08:09:20.494" v="21"/>
      <pc:docMkLst>
        <pc:docMk/>
      </pc:docMkLst>
      <pc:sldChg chg="modNotes">
        <pc:chgData name="Fahrner, Michelle" userId="S::michelle.fahrner@student.reutlingen-university.de::7672c29c-0219-4e1e-943d-44b255e75464" providerId="AD" clId="Web-{31042AE0-AEBD-D4EA-8CAE-74F509884924}" dt="2025-03-11T08:09:20.494" v="21"/>
        <pc:sldMkLst>
          <pc:docMk/>
          <pc:sldMk cId="4072757111" sldId="336"/>
        </pc:sldMkLst>
      </pc:sldChg>
    </pc:docChg>
  </pc:docChgLst>
  <pc:docChgLst>
    <pc:chgData name="Braun, Glen" userId="15f4bf44-f62f-4b95-be37-16385bc8444b" providerId="ADAL" clId="{F1F6009D-338B-5A4A-9AA4-31679028B892}"/>
    <pc:docChg chg="undo custSel addSld delSld modSld sldOrd modMainMaster modSection">
      <pc:chgData name="Braun, Glen" userId="15f4bf44-f62f-4b95-be37-16385bc8444b" providerId="ADAL" clId="{F1F6009D-338B-5A4A-9AA4-31679028B892}" dt="2025-02-06T15:58:43.380" v="1840" actId="207"/>
      <pc:docMkLst>
        <pc:docMk/>
      </pc:docMkLst>
      <pc:sldChg chg="addSp delSp modSp mod">
        <pc:chgData name="Braun, Glen" userId="15f4bf44-f62f-4b95-be37-16385bc8444b" providerId="ADAL" clId="{F1F6009D-338B-5A4A-9AA4-31679028B892}" dt="2025-02-05T10:33:51.326" v="1839" actId="207"/>
        <pc:sldMkLst>
          <pc:docMk/>
          <pc:sldMk cId="3971378090" sldId="257"/>
        </pc:sldMkLst>
        <pc:spChg chg="mod">
          <ac:chgData name="Braun, Glen" userId="15f4bf44-f62f-4b95-be37-16385bc8444b" providerId="ADAL" clId="{F1F6009D-338B-5A4A-9AA4-31679028B892}" dt="2025-02-05T10:33:51.326" v="1839" actId="207"/>
          <ac:spMkLst>
            <pc:docMk/>
            <pc:sldMk cId="3971378090" sldId="257"/>
            <ac:spMk id="6" creationId="{46F27E94-6A4D-4724-ABD5-6E3B99A1B1F4}"/>
          </ac:spMkLst>
        </pc:spChg>
      </pc:sldChg>
      <pc:sldChg chg="addSp delSp modSp del mod">
        <pc:chgData name="Braun, Glen" userId="15f4bf44-f62f-4b95-be37-16385bc8444b" providerId="ADAL" clId="{F1F6009D-338B-5A4A-9AA4-31679028B892}" dt="2025-01-31T13:04:22.383" v="39" actId="2696"/>
        <pc:sldMkLst>
          <pc:docMk/>
          <pc:sldMk cId="2017886069" sldId="294"/>
        </pc:sldMkLst>
      </pc:sldChg>
      <pc:sldChg chg="addSp modSp new mod ord">
        <pc:chgData name="Braun, Glen" userId="15f4bf44-f62f-4b95-be37-16385bc8444b" providerId="ADAL" clId="{F1F6009D-338B-5A4A-9AA4-31679028B892}" dt="2025-02-05T10:11:04.379" v="1562" actId="13926"/>
        <pc:sldMkLst>
          <pc:docMk/>
          <pc:sldMk cId="3792848359" sldId="306"/>
        </pc:sldMkLst>
        <pc:spChg chg="mod">
          <ac:chgData name="Braun, Glen" userId="15f4bf44-f62f-4b95-be37-16385bc8444b" providerId="ADAL" clId="{F1F6009D-338B-5A4A-9AA4-31679028B892}" dt="2025-01-31T13:03:59.959" v="37" actId="20577"/>
          <ac:spMkLst>
            <pc:docMk/>
            <pc:sldMk cId="3792848359" sldId="306"/>
            <ac:spMk id="2" creationId="{8B63256D-51B7-C6D5-E94D-4DBF5577A84A}"/>
          </ac:spMkLst>
        </pc:spChg>
        <pc:spChg chg="mod">
          <ac:chgData name="Braun, Glen" userId="15f4bf44-f62f-4b95-be37-16385bc8444b" providerId="ADAL" clId="{F1F6009D-338B-5A4A-9AA4-31679028B892}" dt="2025-01-31T13:07:09.802" v="111" actId="20577"/>
          <ac:spMkLst>
            <pc:docMk/>
            <pc:sldMk cId="3792848359" sldId="306"/>
            <ac:spMk id="8" creationId="{3C9B6CFF-157D-DBA9-2616-D793B1E682B6}"/>
          </ac:spMkLst>
        </pc:spChg>
        <pc:spChg chg="mod">
          <ac:chgData name="Braun, Glen" userId="15f4bf44-f62f-4b95-be37-16385bc8444b" providerId="ADAL" clId="{F1F6009D-338B-5A4A-9AA4-31679028B892}" dt="2025-02-03T17:12:49.815" v="1445" actId="20577"/>
          <ac:spMkLst>
            <pc:docMk/>
            <pc:sldMk cId="3792848359" sldId="306"/>
            <ac:spMk id="11" creationId="{8B77F417-065A-A4E8-14CC-A5E36102144A}"/>
          </ac:spMkLst>
        </pc:spChg>
        <pc:spChg chg="mod">
          <ac:chgData name="Braun, Glen" userId="15f4bf44-f62f-4b95-be37-16385bc8444b" providerId="ADAL" clId="{F1F6009D-338B-5A4A-9AA4-31679028B892}" dt="2025-02-05T10:10:35.214" v="1534" actId="20577"/>
          <ac:spMkLst>
            <pc:docMk/>
            <pc:sldMk cId="3792848359" sldId="306"/>
            <ac:spMk id="14" creationId="{098460C7-A4AC-EE8E-33A5-6DA41464DB85}"/>
          </ac:spMkLst>
        </pc:spChg>
        <pc:spChg chg="mod">
          <ac:chgData name="Braun, Glen" userId="15f4bf44-f62f-4b95-be37-16385bc8444b" providerId="ADAL" clId="{F1F6009D-338B-5A4A-9AA4-31679028B892}" dt="2025-02-05T10:11:04.379" v="1562" actId="13926"/>
          <ac:spMkLst>
            <pc:docMk/>
            <pc:sldMk cId="3792848359" sldId="306"/>
            <ac:spMk id="17" creationId="{072A4D9C-32F4-83EE-9F2B-581988D0108B}"/>
          </ac:spMkLst>
        </pc:spChg>
        <pc:grpChg chg="add mod">
          <ac:chgData name="Braun, Glen" userId="15f4bf44-f62f-4b95-be37-16385bc8444b" providerId="ADAL" clId="{F1F6009D-338B-5A4A-9AA4-31679028B892}" dt="2025-01-31T13:04:16.028" v="38"/>
          <ac:grpSpMkLst>
            <pc:docMk/>
            <pc:sldMk cId="3792848359" sldId="306"/>
            <ac:grpSpMk id="9" creationId="{5CF85571-D8C2-9E20-B920-35C4810DD759}"/>
          </ac:grpSpMkLst>
        </pc:grpChg>
        <pc:picChg chg="add mod">
          <ac:chgData name="Braun, Glen" userId="15f4bf44-f62f-4b95-be37-16385bc8444b" providerId="ADAL" clId="{F1F6009D-338B-5A4A-9AA4-31679028B892}" dt="2025-01-31T13:04:16.028" v="38"/>
          <ac:picMkLst>
            <pc:docMk/>
            <pc:sldMk cId="3792848359" sldId="306"/>
            <ac:picMk id="5" creationId="{7CF3D5A7-DC5A-0DC2-A791-545AFB3E4D05}"/>
          </ac:picMkLst>
        </pc:picChg>
        <pc:picChg chg="mod">
          <ac:chgData name="Braun, Glen" userId="15f4bf44-f62f-4b95-be37-16385bc8444b" providerId="ADAL" clId="{F1F6009D-338B-5A4A-9AA4-31679028B892}" dt="2025-01-31T13:04:16.028" v="38"/>
          <ac:picMkLst>
            <pc:docMk/>
            <pc:sldMk cId="3792848359" sldId="306"/>
            <ac:picMk id="7" creationId="{01D2AC86-E945-5128-D9CC-702A5802B01B}"/>
          </ac:picMkLst>
        </pc:picChg>
        <pc:picChg chg="mod">
          <ac:chgData name="Braun, Glen" userId="15f4bf44-f62f-4b95-be37-16385bc8444b" providerId="ADAL" clId="{F1F6009D-338B-5A4A-9AA4-31679028B892}" dt="2025-01-31T13:04:16.028" v="38"/>
          <ac:picMkLst>
            <pc:docMk/>
            <pc:sldMk cId="3792848359" sldId="306"/>
            <ac:picMk id="10" creationId="{38AFC0B5-6D21-7A62-0B22-0C2D9D820C64}"/>
          </ac:picMkLst>
        </pc:picChg>
        <pc:picChg chg="mod">
          <ac:chgData name="Braun, Glen" userId="15f4bf44-f62f-4b95-be37-16385bc8444b" providerId="ADAL" clId="{F1F6009D-338B-5A4A-9AA4-31679028B892}" dt="2025-01-31T13:04:16.028" v="38"/>
          <ac:picMkLst>
            <pc:docMk/>
            <pc:sldMk cId="3792848359" sldId="306"/>
            <ac:picMk id="13" creationId="{B2BDDF07-1549-2C79-5DFE-4DAAD644FF11}"/>
          </ac:picMkLst>
        </pc:picChg>
        <pc:picChg chg="mod">
          <ac:chgData name="Braun, Glen" userId="15f4bf44-f62f-4b95-be37-16385bc8444b" providerId="ADAL" clId="{F1F6009D-338B-5A4A-9AA4-31679028B892}" dt="2025-01-31T13:04:16.028" v="38"/>
          <ac:picMkLst>
            <pc:docMk/>
            <pc:sldMk cId="3792848359" sldId="306"/>
            <ac:picMk id="16" creationId="{CD710A81-4C53-7C9D-B243-4EE4EAE65F25}"/>
          </ac:picMkLst>
        </pc:picChg>
      </pc:sldChg>
      <pc:sldChg chg="new del">
        <pc:chgData name="Braun, Glen" userId="15f4bf44-f62f-4b95-be37-16385bc8444b" providerId="ADAL" clId="{F1F6009D-338B-5A4A-9AA4-31679028B892}" dt="2025-01-31T13:00:05.879" v="18" actId="2696"/>
        <pc:sldMkLst>
          <pc:docMk/>
          <pc:sldMk cId="4050369795" sldId="306"/>
        </pc:sldMkLst>
      </pc:sldChg>
      <pc:sldChg chg="addSp delSp modSp new mod">
        <pc:chgData name="Braun, Glen" userId="15f4bf44-f62f-4b95-be37-16385bc8444b" providerId="ADAL" clId="{F1F6009D-338B-5A4A-9AA4-31679028B892}" dt="2025-01-31T13:06:52.226" v="90" actId="478"/>
        <pc:sldMkLst>
          <pc:docMk/>
          <pc:sldMk cId="1739529859" sldId="307"/>
        </pc:sldMkLst>
        <pc:spChg chg="add mod">
          <ac:chgData name="Braun, Glen" userId="15f4bf44-f62f-4b95-be37-16385bc8444b" providerId="ADAL" clId="{F1F6009D-338B-5A4A-9AA4-31679028B892}" dt="2025-01-31T13:06:49.130" v="89" actId="207"/>
          <ac:spMkLst>
            <pc:docMk/>
            <pc:sldMk cId="1739529859" sldId="307"/>
            <ac:spMk id="5" creationId="{EDDCAC3B-9295-B1F0-1528-1C4BD0AD9BD5}"/>
          </ac:spMkLst>
        </pc:spChg>
      </pc:sldChg>
      <pc:sldChg chg="addSp delSp modSp new mod">
        <pc:chgData name="Braun, Glen" userId="15f4bf44-f62f-4b95-be37-16385bc8444b" providerId="ADAL" clId="{F1F6009D-338B-5A4A-9AA4-31679028B892}" dt="2025-02-03T12:51:49.932" v="1424"/>
        <pc:sldMkLst>
          <pc:docMk/>
          <pc:sldMk cId="124887264" sldId="308"/>
        </pc:sldMkLst>
      </pc:sldChg>
      <pc:sldChg chg="new del">
        <pc:chgData name="Braun, Glen" userId="15f4bf44-f62f-4b95-be37-16385bc8444b" providerId="ADAL" clId="{F1F6009D-338B-5A4A-9AA4-31679028B892}" dt="2025-01-31T13:05:00.760" v="42" actId="2696"/>
        <pc:sldMkLst>
          <pc:docMk/>
          <pc:sldMk cId="3899295866" sldId="308"/>
        </pc:sldMkLst>
      </pc:sldChg>
      <pc:sldChg chg="addSp delSp modSp add mod">
        <pc:chgData name="Braun, Glen" userId="15f4bf44-f62f-4b95-be37-16385bc8444b" providerId="ADAL" clId="{F1F6009D-338B-5A4A-9AA4-31679028B892}" dt="2025-02-03T12:51:39.147" v="1422"/>
        <pc:sldMkLst>
          <pc:docMk/>
          <pc:sldMk cId="1893770426" sldId="309"/>
        </pc:sldMkLst>
      </pc:sldChg>
      <pc:sldChg chg="modSp new mod">
        <pc:chgData name="Braun, Glen" userId="15f4bf44-f62f-4b95-be37-16385bc8444b" providerId="ADAL" clId="{F1F6009D-338B-5A4A-9AA4-31679028B892}" dt="2025-02-03T10:42:21.594" v="709"/>
        <pc:sldMkLst>
          <pc:docMk/>
          <pc:sldMk cId="4231740654" sldId="310"/>
        </pc:sldMkLst>
      </pc:sldChg>
      <pc:sldChg chg="modSp mod">
        <pc:chgData name="Braun, Glen" userId="15f4bf44-f62f-4b95-be37-16385bc8444b" providerId="ADAL" clId="{F1F6009D-338B-5A4A-9AA4-31679028B892}" dt="2025-02-03T18:11:37.792" v="1479" actId="20577"/>
        <pc:sldMkLst>
          <pc:docMk/>
          <pc:sldMk cId="1850091468" sldId="312"/>
        </pc:sldMkLst>
      </pc:sldChg>
      <pc:sldChg chg="modSp mod">
        <pc:chgData name="Braun, Glen" userId="15f4bf44-f62f-4b95-be37-16385bc8444b" providerId="ADAL" clId="{F1F6009D-338B-5A4A-9AA4-31679028B892}" dt="2025-02-03T10:42:24.018" v="710"/>
        <pc:sldMkLst>
          <pc:docMk/>
          <pc:sldMk cId="2869449458" sldId="317"/>
        </pc:sldMkLst>
      </pc:sldChg>
      <pc:sldChg chg="addSp delSp modSp new mod modNotesTx">
        <pc:chgData name="Braun, Glen" userId="15f4bf44-f62f-4b95-be37-16385bc8444b" providerId="ADAL" clId="{F1F6009D-338B-5A4A-9AA4-31679028B892}" dt="2025-02-06T15:58:43.380" v="1840" actId="207"/>
        <pc:sldMkLst>
          <pc:docMk/>
          <pc:sldMk cId="783513607" sldId="318"/>
        </pc:sldMkLst>
      </pc:sldChg>
      <pc:sldChg chg="modSp mod">
        <pc:chgData name="Braun, Glen" userId="15f4bf44-f62f-4b95-be37-16385bc8444b" providerId="ADAL" clId="{F1F6009D-338B-5A4A-9AA4-31679028B892}" dt="2025-02-05T10:31:34.956" v="1787" actId="242"/>
        <pc:sldMkLst>
          <pc:docMk/>
          <pc:sldMk cId="1266765234" sldId="319"/>
        </pc:sldMkLst>
        <pc:spChg chg="mod">
          <ac:chgData name="Braun, Glen" userId="15f4bf44-f62f-4b95-be37-16385bc8444b" providerId="ADAL" clId="{F1F6009D-338B-5A4A-9AA4-31679028B892}" dt="2025-02-05T10:31:34.956" v="1787" actId="242"/>
          <ac:spMkLst>
            <pc:docMk/>
            <pc:sldMk cId="1266765234" sldId="319"/>
            <ac:spMk id="5" creationId="{2A683DA3-E799-6C88-9B8E-31CE4F67FFE0}"/>
          </ac:spMkLst>
        </pc:spChg>
      </pc:sldChg>
      <pc:sldChg chg="addSp modSp new del">
        <pc:chgData name="Braun, Glen" userId="15f4bf44-f62f-4b95-be37-16385bc8444b" providerId="ADAL" clId="{F1F6009D-338B-5A4A-9AA4-31679028B892}" dt="2025-02-03T10:42:45.324" v="717" actId="2696"/>
        <pc:sldMkLst>
          <pc:docMk/>
          <pc:sldMk cId="3949563260" sldId="319"/>
        </pc:sldMkLst>
      </pc:sldChg>
      <pc:sldChg chg="new del">
        <pc:chgData name="Braun, Glen" userId="15f4bf44-f62f-4b95-be37-16385bc8444b" providerId="ADAL" clId="{F1F6009D-338B-5A4A-9AA4-31679028B892}" dt="2025-02-05T10:31:44.700" v="1790" actId="680"/>
        <pc:sldMkLst>
          <pc:docMk/>
          <pc:sldMk cId="963204844" sldId="320"/>
        </pc:sldMkLst>
      </pc:sldChg>
      <pc:sldChg chg="modSp add del mod">
        <pc:chgData name="Braun, Glen" userId="15f4bf44-f62f-4b95-be37-16385bc8444b" providerId="ADAL" clId="{F1F6009D-338B-5A4A-9AA4-31679028B892}" dt="2025-02-05T10:31:38.035" v="1788" actId="2696"/>
        <pc:sldMkLst>
          <pc:docMk/>
          <pc:sldMk cId="1204091422" sldId="320"/>
        </pc:sldMkLst>
      </pc:sldChg>
      <pc:sldChg chg="modSp add mod">
        <pc:chgData name="Braun, Glen" userId="15f4bf44-f62f-4b95-be37-16385bc8444b" providerId="ADAL" clId="{F1F6009D-338B-5A4A-9AA4-31679028B892}" dt="2025-02-05T10:31:58.102" v="1796" actId="20577"/>
        <pc:sldMkLst>
          <pc:docMk/>
          <pc:sldMk cId="3492798979" sldId="320"/>
        </pc:sldMkLst>
        <pc:spChg chg="mod">
          <ac:chgData name="Braun, Glen" userId="15f4bf44-f62f-4b95-be37-16385bc8444b" providerId="ADAL" clId="{F1F6009D-338B-5A4A-9AA4-31679028B892}" dt="2025-02-05T10:31:58.102" v="1796" actId="20577"/>
          <ac:spMkLst>
            <pc:docMk/>
            <pc:sldMk cId="3492798979" sldId="320"/>
            <ac:spMk id="5" creationId="{E45DBBFE-EF65-BC0E-55A3-7C50700338B1}"/>
          </ac:spMkLst>
        </pc:spChg>
      </pc:sldChg>
      <pc:sldChg chg="new del">
        <pc:chgData name="Braun, Glen" userId="15f4bf44-f62f-4b95-be37-16385bc8444b" providerId="ADAL" clId="{F1F6009D-338B-5A4A-9AA4-31679028B892}" dt="2025-02-05T10:31:03.629" v="1777" actId="680"/>
        <pc:sldMkLst>
          <pc:docMk/>
          <pc:sldMk cId="4036741696" sldId="320"/>
        </pc:sldMkLst>
      </pc:sldChg>
      <pc:sldChg chg="new del">
        <pc:chgData name="Braun, Glen" userId="15f4bf44-f62f-4b95-be37-16385bc8444b" providerId="ADAL" clId="{F1F6009D-338B-5A4A-9AA4-31679028B892}" dt="2025-02-05T10:32:28.289" v="1801" actId="2696"/>
        <pc:sldMkLst>
          <pc:docMk/>
          <pc:sldMk cId="3611068932" sldId="321"/>
        </pc:sldMkLst>
      </pc:sldChg>
      <pc:sldChg chg="new del">
        <pc:chgData name="Braun, Glen" userId="15f4bf44-f62f-4b95-be37-16385bc8444b" providerId="ADAL" clId="{F1F6009D-338B-5A4A-9AA4-31679028B892}" dt="2025-02-05T10:32:27.342" v="1800" actId="2696"/>
        <pc:sldMkLst>
          <pc:docMk/>
          <pc:sldMk cId="1175503137" sldId="322"/>
        </pc:sldMkLst>
      </pc:sldChg>
      <pc:sldChg chg="addSp delSp modSp new mod">
        <pc:chgData name="Braun, Glen" userId="15f4bf44-f62f-4b95-be37-16385bc8444b" providerId="ADAL" clId="{F1F6009D-338B-5A4A-9AA4-31679028B892}" dt="2025-02-05T10:33:30.856" v="1838" actId="1076"/>
        <pc:sldMkLst>
          <pc:docMk/>
          <pc:sldMk cId="4106746064" sldId="323"/>
        </pc:sldMkLst>
        <pc:spChg chg="add mod">
          <ac:chgData name="Braun, Glen" userId="15f4bf44-f62f-4b95-be37-16385bc8444b" providerId="ADAL" clId="{F1F6009D-338B-5A4A-9AA4-31679028B892}" dt="2025-02-05T10:33:30.856" v="1838" actId="1076"/>
          <ac:spMkLst>
            <pc:docMk/>
            <pc:sldMk cId="4106746064" sldId="323"/>
            <ac:spMk id="6" creationId="{9B05A237-FA49-2269-E1E8-75E168B1E5C9}"/>
          </ac:spMkLst>
        </pc:spChg>
      </pc:sldChg>
      <pc:sldMasterChg chg="modSldLayout">
        <pc:chgData name="Braun, Glen" userId="15f4bf44-f62f-4b95-be37-16385bc8444b" providerId="ADAL" clId="{F1F6009D-338B-5A4A-9AA4-31679028B892}" dt="2025-01-31T12:59:25.698" v="16" actId="14100"/>
        <pc:sldMasterMkLst>
          <pc:docMk/>
          <pc:sldMasterMk cId="3389418237" sldId="2147483657"/>
        </pc:sldMasterMkLst>
        <pc:sldLayoutChg chg="modSp mod">
          <pc:chgData name="Braun, Glen" userId="15f4bf44-f62f-4b95-be37-16385bc8444b" providerId="ADAL" clId="{F1F6009D-338B-5A4A-9AA4-31679028B892}" dt="2025-01-31T12:59:25.698" v="16" actId="14100"/>
          <pc:sldLayoutMkLst>
            <pc:docMk/>
            <pc:sldMasterMk cId="3389418237" sldId="2147483657"/>
            <pc:sldLayoutMk cId="356966276" sldId="2147483669"/>
          </pc:sldLayoutMkLst>
          <pc:spChg chg="mod">
            <ac:chgData name="Braun, Glen" userId="15f4bf44-f62f-4b95-be37-16385bc8444b" providerId="ADAL" clId="{F1F6009D-338B-5A4A-9AA4-31679028B892}" dt="2025-01-31T12:59:25.698" v="16" actId="14100"/>
            <ac:spMkLst>
              <pc:docMk/>
              <pc:sldMasterMk cId="3389418237" sldId="2147483657"/>
              <pc:sldLayoutMk cId="356966276" sldId="2147483669"/>
              <ac:spMk id="14" creationId="{9FCFE465-ED75-A773-9FDF-E05A360F04B8}"/>
            </ac:spMkLst>
          </pc:spChg>
          <pc:picChg chg="mod">
            <ac:chgData name="Braun, Glen" userId="15f4bf44-f62f-4b95-be37-16385bc8444b" providerId="ADAL" clId="{F1F6009D-338B-5A4A-9AA4-31679028B892}" dt="2025-01-31T12:59:02.591" v="10" actId="14100"/>
            <ac:picMkLst>
              <pc:docMk/>
              <pc:sldMasterMk cId="3389418237" sldId="2147483657"/>
              <pc:sldLayoutMk cId="356966276" sldId="2147483669"/>
              <ac:picMk id="8" creationId="{D9C52FA8-6550-4736-AD9C-3D234DD344A6}"/>
            </ac:picMkLst>
          </pc:picChg>
          <pc:picChg chg="mod">
            <ac:chgData name="Braun, Glen" userId="15f4bf44-f62f-4b95-be37-16385bc8444b" providerId="ADAL" clId="{F1F6009D-338B-5A4A-9AA4-31679028B892}" dt="2025-01-31T12:58:52.694" v="7" actId="1076"/>
            <ac:picMkLst>
              <pc:docMk/>
              <pc:sldMasterMk cId="3389418237" sldId="2147483657"/>
              <pc:sldLayoutMk cId="356966276" sldId="2147483669"/>
              <ac:picMk id="13" creationId="{C4E2DF02-6465-5DE6-941B-6E1265658F28}"/>
            </ac:picMkLst>
          </pc:picChg>
        </pc:sldLayoutChg>
      </pc:sldMasterChg>
    </pc:docChg>
  </pc:docChgLst>
  <pc:docChgLst>
    <pc:chgData name="de Bakker, Philip" userId="S::philip.de_bakker@student.reutlingen-university.de::da87f56e-ed00-42e3-b850-dc780f4865d5" providerId="AD" clId="Web-{E48912B3-A703-EE1E-7C3A-5E1E4267691C}"/>
    <pc:docChg chg="modSld">
      <pc:chgData name="de Bakker, Philip" userId="S::philip.de_bakker@student.reutlingen-university.de::da87f56e-ed00-42e3-b850-dc780f4865d5" providerId="AD" clId="Web-{E48912B3-A703-EE1E-7C3A-5E1E4267691C}" dt="2025-03-11T09:25:00.668" v="1"/>
      <pc:docMkLst>
        <pc:docMk/>
      </pc:docMkLst>
      <pc:sldChg chg="modSp">
        <pc:chgData name="de Bakker, Philip" userId="S::philip.de_bakker@student.reutlingen-university.de::da87f56e-ed00-42e3-b850-dc780f4865d5" providerId="AD" clId="Web-{E48912B3-A703-EE1E-7C3A-5E1E4267691C}" dt="2025-03-11T09:25:00.668" v="1"/>
        <pc:sldMkLst>
          <pc:docMk/>
          <pc:sldMk cId="782363387" sldId="374"/>
        </pc:sldMkLst>
        <pc:picChg chg="mod modCrop">
          <ac:chgData name="de Bakker, Philip" userId="S::philip.de_bakker@student.reutlingen-university.de::da87f56e-ed00-42e3-b850-dc780f4865d5" providerId="AD" clId="Web-{E48912B3-A703-EE1E-7C3A-5E1E4267691C}" dt="2025-03-11T09:25:00.668" v="1"/>
          <ac:picMkLst>
            <pc:docMk/>
            <pc:sldMk cId="782363387" sldId="374"/>
            <ac:picMk id="2050" creationId="{6915D66F-CE13-4EBB-38D4-33C651ADECC8}"/>
          </ac:picMkLst>
        </pc:picChg>
      </pc:sldChg>
    </pc:docChg>
  </pc:docChgLst>
  <pc:docChgLst>
    <pc:chgData name="Kayatas, Sinem" userId="S::sinem.kayatas@student.reutlingen-university.de::5031fa3d-1ae0-41de-83a0-488c250e9385" providerId="AD" clId="Web-{086CC0C3-9EE2-0FDE-8628-E5EDCC29B383}"/>
    <pc:docChg chg="addSld modSld sldOrd modSection">
      <pc:chgData name="Kayatas, Sinem" userId="S::sinem.kayatas@student.reutlingen-university.de::5031fa3d-1ae0-41de-83a0-488c250e9385" providerId="AD" clId="Web-{086CC0C3-9EE2-0FDE-8628-E5EDCC29B383}" dt="2025-03-09T08:45:29.433" v="42"/>
      <pc:docMkLst>
        <pc:docMk/>
      </pc:docMkLst>
      <pc:sldChg chg="delSp modSp add ord replId">
        <pc:chgData name="Kayatas, Sinem" userId="S::sinem.kayatas@student.reutlingen-university.de::5031fa3d-1ae0-41de-83a0-488c250e9385" providerId="AD" clId="Web-{086CC0C3-9EE2-0FDE-8628-E5EDCC29B383}" dt="2025-03-09T08:45:29.433" v="42"/>
        <pc:sldMkLst>
          <pc:docMk/>
          <pc:sldMk cId="4028492797" sldId="337"/>
        </pc:sldMkLst>
        <pc:spChg chg="mod">
          <ac:chgData name="Kayatas, Sinem" userId="S::sinem.kayatas@student.reutlingen-university.de::5031fa3d-1ae0-41de-83a0-488c250e9385" providerId="AD" clId="Web-{086CC0C3-9EE2-0FDE-8628-E5EDCC29B383}" dt="2025-03-09T08:45:15.683" v="40" actId="20577"/>
          <ac:spMkLst>
            <pc:docMk/>
            <pc:sldMk cId="4028492797" sldId="337"/>
            <ac:spMk id="5" creationId="{AB642187-2C42-3FD5-B2B1-0BE0BE8E5EAA}"/>
          </ac:spMkLst>
        </pc:spChg>
        <pc:spChg chg="del mod">
          <ac:chgData name="Kayatas, Sinem" userId="S::sinem.kayatas@student.reutlingen-university.de::5031fa3d-1ae0-41de-83a0-488c250e9385" providerId="AD" clId="Web-{086CC0C3-9EE2-0FDE-8628-E5EDCC29B383}" dt="2025-03-09T08:45:29.433" v="42"/>
          <ac:spMkLst>
            <pc:docMk/>
            <pc:sldMk cId="4028492797" sldId="337"/>
            <ac:spMk id="8" creationId="{10BE71C6-2CBB-CEC7-C5A6-F0E8D6402D1C}"/>
          </ac:spMkLst>
        </pc:spChg>
      </pc:sldChg>
    </pc:docChg>
  </pc:docChgLst>
  <pc:docChgLst>
    <pc:chgData name="Fahrner, Michelle" userId="S::michelle.fahrner@student.reutlingen-university.de::7672c29c-0219-4e1e-943d-44b255e75464" providerId="AD" clId="Web-{50B027F9-89C1-2765-2080-72E68643CDCD}"/>
    <pc:docChg chg="modSld">
      <pc:chgData name="Fahrner, Michelle" userId="S::michelle.fahrner@student.reutlingen-university.de::7672c29c-0219-4e1e-943d-44b255e75464" providerId="AD" clId="Web-{50B027F9-89C1-2765-2080-72E68643CDCD}" dt="2025-03-09T11:03:00.443" v="80"/>
      <pc:docMkLst>
        <pc:docMk/>
      </pc:docMkLst>
      <pc:sldChg chg="addSp delSp modSp">
        <pc:chgData name="Fahrner, Michelle" userId="S::michelle.fahrner@student.reutlingen-university.de::7672c29c-0219-4e1e-943d-44b255e75464" providerId="AD" clId="Web-{50B027F9-89C1-2765-2080-72E68643CDCD}" dt="2025-03-09T11:03:00.443" v="80"/>
        <pc:sldMkLst>
          <pc:docMk/>
          <pc:sldMk cId="997225503" sldId="342"/>
        </pc:sldMkLst>
        <pc:spChg chg="mod">
          <ac:chgData name="Fahrner, Michelle" userId="S::michelle.fahrner@student.reutlingen-university.de::7672c29c-0219-4e1e-943d-44b255e75464" providerId="AD" clId="Web-{50B027F9-89C1-2765-2080-72E68643CDCD}" dt="2025-03-09T10:56:58.052" v="8" actId="1076"/>
          <ac:spMkLst>
            <pc:docMk/>
            <pc:sldMk cId="997225503" sldId="342"/>
            <ac:spMk id="5" creationId="{37198D20-E955-98C0-BF3B-9BC1AB7A413B}"/>
          </ac:spMkLst>
        </pc:spChg>
        <pc:spChg chg="mod">
          <ac:chgData name="Fahrner, Michelle" userId="S::michelle.fahrner@student.reutlingen-university.de::7672c29c-0219-4e1e-943d-44b255e75464" providerId="AD" clId="Web-{50B027F9-89C1-2765-2080-72E68643CDCD}" dt="2025-03-09T10:56:33.879" v="1" actId="1076"/>
          <ac:spMkLst>
            <pc:docMk/>
            <pc:sldMk cId="997225503" sldId="342"/>
            <ac:spMk id="11" creationId="{A5E197AC-3ED1-1761-D9BD-7A1D0DE3F749}"/>
          </ac:spMkLst>
        </pc:spChg>
        <pc:spChg chg="add del mod">
          <ac:chgData name="Fahrner, Michelle" userId="S::michelle.fahrner@student.reutlingen-university.de::7672c29c-0219-4e1e-943d-44b255e75464" providerId="AD" clId="Web-{50B027F9-89C1-2765-2080-72E68643CDCD}" dt="2025-03-09T11:00:48.606" v="61"/>
          <ac:spMkLst>
            <pc:docMk/>
            <pc:sldMk cId="997225503" sldId="342"/>
            <ac:spMk id="14" creationId="{44A4CBFE-58E0-DC9B-8AC0-77674A560BF6}"/>
          </ac:spMkLst>
        </pc:spChg>
        <pc:spChg chg="mod">
          <ac:chgData name="Fahrner, Michelle" userId="S::michelle.fahrner@student.reutlingen-university.de::7672c29c-0219-4e1e-943d-44b255e75464" providerId="AD" clId="Web-{50B027F9-89C1-2765-2080-72E68643CDCD}" dt="2025-03-09T11:00:05.058" v="44" actId="1076"/>
          <ac:spMkLst>
            <pc:docMk/>
            <pc:sldMk cId="997225503" sldId="342"/>
            <ac:spMk id="21" creationId="{18D1FAC1-2BCB-5895-AF8F-8B466A65A51C}"/>
          </ac:spMkLst>
        </pc:spChg>
        <pc:spChg chg="del mod">
          <ac:chgData name="Fahrner, Michelle" userId="S::michelle.fahrner@student.reutlingen-university.de::7672c29c-0219-4e1e-943d-44b255e75464" providerId="AD" clId="Web-{50B027F9-89C1-2765-2080-72E68643CDCD}" dt="2025-03-09T11:01:31.889" v="67"/>
          <ac:spMkLst>
            <pc:docMk/>
            <pc:sldMk cId="997225503" sldId="342"/>
            <ac:spMk id="23" creationId="{BC0CE99E-146E-8A20-8F55-8A5947B0FD30}"/>
          </ac:spMkLst>
        </pc:spChg>
        <pc:spChg chg="add mod">
          <ac:chgData name="Fahrner, Michelle" userId="S::michelle.fahrner@student.reutlingen-university.de::7672c29c-0219-4e1e-943d-44b255e75464" providerId="AD" clId="Web-{50B027F9-89C1-2765-2080-72E68643CDCD}" dt="2025-03-09T11:01:58.066" v="75"/>
          <ac:spMkLst>
            <pc:docMk/>
            <pc:sldMk cId="997225503" sldId="342"/>
            <ac:spMk id="25" creationId="{4FD3A429-D664-CC20-3179-181EC86A19B8}"/>
          </ac:spMkLst>
        </pc:spChg>
        <pc:spChg chg="mod">
          <ac:chgData name="Fahrner, Michelle" userId="S::michelle.fahrner@student.reutlingen-university.de::7672c29c-0219-4e1e-943d-44b255e75464" providerId="AD" clId="Web-{50B027F9-89C1-2765-2080-72E68643CDCD}" dt="2025-03-09T11:00:12.417" v="46" actId="14100"/>
          <ac:spMkLst>
            <pc:docMk/>
            <pc:sldMk cId="997225503" sldId="342"/>
            <ac:spMk id="31" creationId="{0568ADFC-5B5A-357B-7DBE-47B99CD84832}"/>
          </ac:spMkLst>
        </pc:spChg>
        <pc:picChg chg="mod">
          <ac:chgData name="Fahrner, Michelle" userId="S::michelle.fahrner@student.reutlingen-university.de::7672c29c-0219-4e1e-943d-44b255e75464" providerId="AD" clId="Web-{50B027F9-89C1-2765-2080-72E68643CDCD}" dt="2025-03-09T10:59:55.917" v="39" actId="1076"/>
          <ac:picMkLst>
            <pc:docMk/>
            <pc:sldMk cId="997225503" sldId="342"/>
            <ac:picMk id="6" creationId="{B6A27B93-6E80-8000-C20E-ED48A89B2A8E}"/>
          </ac:picMkLst>
        </pc:picChg>
        <pc:picChg chg="mod">
          <ac:chgData name="Fahrner, Michelle" userId="S::michelle.fahrner@student.reutlingen-university.de::7672c29c-0219-4e1e-943d-44b255e75464" providerId="AD" clId="Web-{50B027F9-89C1-2765-2080-72E68643CDCD}" dt="2025-03-09T10:56:51.427" v="7" actId="1076"/>
          <ac:picMkLst>
            <pc:docMk/>
            <pc:sldMk cId="997225503" sldId="342"/>
            <ac:picMk id="10" creationId="{7F9F7874-F149-F083-F04B-5010B0C5548D}"/>
          </ac:picMkLst>
        </pc:picChg>
        <pc:picChg chg="mod">
          <ac:chgData name="Fahrner, Michelle" userId="S::michelle.fahrner@student.reutlingen-university.de::7672c29c-0219-4e1e-943d-44b255e75464" providerId="AD" clId="Web-{50B027F9-89C1-2765-2080-72E68643CDCD}" dt="2025-03-09T10:59:55.933" v="40" actId="1076"/>
          <ac:picMkLst>
            <pc:docMk/>
            <pc:sldMk cId="997225503" sldId="342"/>
            <ac:picMk id="12" creationId="{D2F395A8-39BB-EBBC-6BBB-E1C8B4E5D302}"/>
          </ac:picMkLst>
        </pc:picChg>
        <pc:picChg chg="mod">
          <ac:chgData name="Fahrner, Michelle" userId="S::michelle.fahrner@student.reutlingen-university.de::7672c29c-0219-4e1e-943d-44b255e75464" providerId="AD" clId="Web-{50B027F9-89C1-2765-2080-72E68643CDCD}" dt="2025-03-09T10:59:55.933" v="41" actId="1076"/>
          <ac:picMkLst>
            <pc:docMk/>
            <pc:sldMk cId="997225503" sldId="342"/>
            <ac:picMk id="13" creationId="{861DEE47-2AC0-5CAB-7BFF-571C47CDF003}"/>
          </ac:picMkLst>
        </pc:picChg>
        <pc:picChg chg="mod">
          <ac:chgData name="Fahrner, Michelle" userId="S::michelle.fahrner@student.reutlingen-university.de::7672c29c-0219-4e1e-943d-44b255e75464" providerId="AD" clId="Web-{50B027F9-89C1-2765-2080-72E68643CDCD}" dt="2025-03-09T10:59:55.948" v="42" actId="1076"/>
          <ac:picMkLst>
            <pc:docMk/>
            <pc:sldMk cId="997225503" sldId="342"/>
            <ac:picMk id="15" creationId="{C14F6AC0-957D-E705-C3F5-8D8542ABD975}"/>
          </ac:picMkLst>
        </pc:picChg>
        <pc:picChg chg="add mod">
          <ac:chgData name="Fahrner, Michelle" userId="S::michelle.fahrner@student.reutlingen-university.de::7672c29c-0219-4e1e-943d-44b255e75464" providerId="AD" clId="Web-{50B027F9-89C1-2765-2080-72E68643CDCD}" dt="2025-03-09T11:02:47.755" v="79"/>
          <ac:picMkLst>
            <pc:docMk/>
            <pc:sldMk cId="997225503" sldId="342"/>
            <ac:picMk id="16" creationId="{DB6ED429-764E-9AB5-A931-F1107DAE3B34}"/>
          </ac:picMkLst>
        </pc:picChg>
        <pc:picChg chg="add mod">
          <ac:chgData name="Fahrner, Michelle" userId="S::michelle.fahrner@student.reutlingen-university.de::7672c29c-0219-4e1e-943d-44b255e75464" providerId="AD" clId="Web-{50B027F9-89C1-2765-2080-72E68643CDCD}" dt="2025-03-09T11:02:34.161" v="76"/>
          <ac:picMkLst>
            <pc:docMk/>
            <pc:sldMk cId="997225503" sldId="342"/>
            <ac:picMk id="17" creationId="{A52B8C33-E4DB-31E4-C2EB-D12F99A8523F}"/>
          </ac:picMkLst>
        </pc:picChg>
        <pc:picChg chg="add mod">
          <ac:chgData name="Fahrner, Michelle" userId="S::michelle.fahrner@student.reutlingen-university.de::7672c29c-0219-4e1e-943d-44b255e75464" providerId="AD" clId="Web-{50B027F9-89C1-2765-2080-72E68643CDCD}" dt="2025-03-09T11:02:34.161" v="77"/>
          <ac:picMkLst>
            <pc:docMk/>
            <pc:sldMk cId="997225503" sldId="342"/>
            <ac:picMk id="18" creationId="{85058B44-B251-AAAB-3082-12142320EB5A}"/>
          </ac:picMkLst>
        </pc:picChg>
        <pc:picChg chg="add mod">
          <ac:chgData name="Fahrner, Michelle" userId="S::michelle.fahrner@student.reutlingen-university.de::7672c29c-0219-4e1e-943d-44b255e75464" providerId="AD" clId="Web-{50B027F9-89C1-2765-2080-72E68643CDCD}" dt="2025-03-09T11:02:34.208" v="78"/>
          <ac:picMkLst>
            <pc:docMk/>
            <pc:sldMk cId="997225503" sldId="342"/>
            <ac:picMk id="19" creationId="{D36972F5-50B7-2A98-A090-0A3EEF4BA795}"/>
          </ac:picMkLst>
        </pc:picChg>
        <pc:picChg chg="del mod">
          <ac:chgData name="Fahrner, Michelle" userId="S::michelle.fahrner@student.reutlingen-university.de::7672c29c-0219-4e1e-943d-44b255e75464" providerId="AD" clId="Web-{50B027F9-89C1-2765-2080-72E68643CDCD}" dt="2025-03-09T11:00:53.466" v="63"/>
          <ac:picMkLst>
            <pc:docMk/>
            <pc:sldMk cId="997225503" sldId="342"/>
            <ac:picMk id="35" creationId="{41D9109F-726F-4141-9537-161C5D95509F}"/>
          </ac:picMkLst>
        </pc:picChg>
        <pc:picChg chg="del mod">
          <ac:chgData name="Fahrner, Michelle" userId="S::michelle.fahrner@student.reutlingen-university.de::7672c29c-0219-4e1e-943d-44b255e75464" providerId="AD" clId="Web-{50B027F9-89C1-2765-2080-72E68643CDCD}" dt="2025-03-09T11:00:54.903" v="64"/>
          <ac:picMkLst>
            <pc:docMk/>
            <pc:sldMk cId="997225503" sldId="342"/>
            <ac:picMk id="37" creationId="{841444A5-7820-FE16-8115-629FB1F0533E}"/>
          </ac:picMkLst>
        </pc:picChg>
        <pc:picChg chg="del mod">
          <ac:chgData name="Fahrner, Michelle" userId="S::michelle.fahrner@student.reutlingen-university.de::7672c29c-0219-4e1e-943d-44b255e75464" providerId="AD" clId="Web-{50B027F9-89C1-2765-2080-72E68643CDCD}" dt="2025-03-09T11:00:52.059" v="62"/>
          <ac:picMkLst>
            <pc:docMk/>
            <pc:sldMk cId="997225503" sldId="342"/>
            <ac:picMk id="38" creationId="{127CDEB6-22A0-EAA7-F253-64FA84CFAB98}"/>
          </ac:picMkLst>
        </pc:picChg>
        <pc:picChg chg="del mod">
          <ac:chgData name="Fahrner, Michelle" userId="S::michelle.fahrner@student.reutlingen-university.de::7672c29c-0219-4e1e-943d-44b255e75464" providerId="AD" clId="Web-{50B027F9-89C1-2765-2080-72E68643CDCD}" dt="2025-03-09T11:00:55.622" v="65"/>
          <ac:picMkLst>
            <pc:docMk/>
            <pc:sldMk cId="997225503" sldId="342"/>
            <ac:picMk id="39" creationId="{F87B4DE7-3E46-02EF-8286-D9D0A4F7B7CB}"/>
          </ac:picMkLst>
        </pc:picChg>
        <pc:cxnChg chg="mod">
          <ac:chgData name="Fahrner, Michelle" userId="S::michelle.fahrner@student.reutlingen-university.de::7672c29c-0219-4e1e-943d-44b255e75464" providerId="AD" clId="Web-{50B027F9-89C1-2765-2080-72E68643CDCD}" dt="2025-03-09T11:00:04.808" v="43" actId="1076"/>
          <ac:cxnSpMkLst>
            <pc:docMk/>
            <pc:sldMk cId="997225503" sldId="342"/>
            <ac:cxnSpMk id="20" creationId="{97B25303-7505-5187-E13A-026B73421F4E}"/>
          </ac:cxnSpMkLst>
        </pc:cxnChg>
        <pc:cxnChg chg="del mod">
          <ac:chgData name="Fahrner, Michelle" userId="S::michelle.fahrner@student.reutlingen-university.de::7672c29c-0219-4e1e-943d-44b255e75464" providerId="AD" clId="Web-{50B027F9-89C1-2765-2080-72E68643CDCD}" dt="2025-03-09T11:01:33.784" v="68"/>
          <ac:cxnSpMkLst>
            <pc:docMk/>
            <pc:sldMk cId="997225503" sldId="342"/>
            <ac:cxnSpMk id="22" creationId="{A1E4A8E2-6156-B3CF-03F3-CAB32EE17256}"/>
          </ac:cxnSpMkLst>
        </pc:cxnChg>
        <pc:cxnChg chg="add mod">
          <ac:chgData name="Fahrner, Michelle" userId="S::michelle.fahrner@student.reutlingen-university.de::7672c29c-0219-4e1e-943d-44b255e75464" providerId="AD" clId="Web-{50B027F9-89C1-2765-2080-72E68643CDCD}" dt="2025-03-09T11:03:00.443" v="80"/>
          <ac:cxnSpMkLst>
            <pc:docMk/>
            <pc:sldMk cId="997225503" sldId="342"/>
            <ac:cxnSpMk id="24" creationId="{6CEFEBE2-67D1-F2A8-EA18-0DCEDD150EE2}"/>
          </ac:cxnSpMkLst>
        </pc:cxnChg>
      </pc:sldChg>
    </pc:docChg>
  </pc:docChgLst>
  <pc:docChgLst>
    <pc:chgData name="Fahrner, Michelle" userId="7672c29c-0219-4e1e-943d-44b255e75464" providerId="ADAL" clId="{EE90A9F4-60F4-0841-BBB8-ACFE4EEA724F}"/>
    <pc:docChg chg="undo redo custSel addSld delSld modSld modSection">
      <pc:chgData name="Fahrner, Michelle" userId="7672c29c-0219-4e1e-943d-44b255e75464" providerId="ADAL" clId="{EE90A9F4-60F4-0841-BBB8-ACFE4EEA724F}" dt="2025-03-09T18:07:39.883" v="952" actId="20577"/>
      <pc:docMkLst>
        <pc:docMk/>
      </pc:docMkLst>
      <pc:sldChg chg="addSp delSp modSp mod modClrScheme chgLayout">
        <pc:chgData name="Fahrner, Michelle" userId="7672c29c-0219-4e1e-943d-44b255e75464" providerId="ADAL" clId="{EE90A9F4-60F4-0841-BBB8-ACFE4EEA724F}" dt="2025-03-09T18:07:39.883" v="952" actId="20577"/>
        <pc:sldMkLst>
          <pc:docMk/>
          <pc:sldMk cId="4072757111" sldId="336"/>
        </pc:sldMkLst>
        <pc:spChg chg="mod ord">
          <ac:chgData name="Fahrner, Michelle" userId="7672c29c-0219-4e1e-943d-44b255e75464" providerId="ADAL" clId="{EE90A9F4-60F4-0841-BBB8-ACFE4EEA724F}" dt="2025-03-09T17:46:51.092" v="755" actId="700"/>
          <ac:spMkLst>
            <pc:docMk/>
            <pc:sldMk cId="4072757111" sldId="336"/>
            <ac:spMk id="2" creationId="{59473E47-24D1-1122-A80B-A14268A20AB0}"/>
          </ac:spMkLst>
        </pc:spChg>
        <pc:spChg chg="mod ord">
          <ac:chgData name="Fahrner, Michelle" userId="7672c29c-0219-4e1e-943d-44b255e75464" providerId="ADAL" clId="{EE90A9F4-60F4-0841-BBB8-ACFE4EEA724F}" dt="2025-03-09T17:46:51.092" v="755" actId="700"/>
          <ac:spMkLst>
            <pc:docMk/>
            <pc:sldMk cId="4072757111" sldId="336"/>
            <ac:spMk id="3" creationId="{D0EEB8AF-EA11-C1A8-3EEE-1F08A38251C8}"/>
          </ac:spMkLst>
        </pc:spChg>
        <pc:spChg chg="mod ord">
          <ac:chgData name="Fahrner, Michelle" userId="7672c29c-0219-4e1e-943d-44b255e75464" providerId="ADAL" clId="{EE90A9F4-60F4-0841-BBB8-ACFE4EEA724F}" dt="2025-03-09T17:46:51.092" v="755" actId="700"/>
          <ac:spMkLst>
            <pc:docMk/>
            <pc:sldMk cId="4072757111" sldId="336"/>
            <ac:spMk id="4" creationId="{69D71CE0-263C-9C13-96FC-F8DEF81B4937}"/>
          </ac:spMkLst>
        </pc:spChg>
        <pc:spChg chg="mod">
          <ac:chgData name="Fahrner, Michelle" userId="7672c29c-0219-4e1e-943d-44b255e75464" providerId="ADAL" clId="{EE90A9F4-60F4-0841-BBB8-ACFE4EEA724F}" dt="2025-03-09T18:02:23.789" v="945" actId="14100"/>
          <ac:spMkLst>
            <pc:docMk/>
            <pc:sldMk cId="4072757111" sldId="336"/>
            <ac:spMk id="7" creationId="{0CDE3B11-C081-D2A5-B45A-D52F6A96F9AB}"/>
          </ac:spMkLst>
        </pc:spChg>
        <pc:spChg chg="add del mod">
          <ac:chgData name="Fahrner, Michelle" userId="7672c29c-0219-4e1e-943d-44b255e75464" providerId="ADAL" clId="{EE90A9F4-60F4-0841-BBB8-ACFE4EEA724F}" dt="2025-03-09T17:06:02.354" v="30"/>
          <ac:spMkLst>
            <pc:docMk/>
            <pc:sldMk cId="4072757111" sldId="336"/>
            <ac:spMk id="9" creationId="{676DE91F-2D2D-FE2E-5BEB-BE36A9F7BD67}"/>
          </ac:spMkLst>
        </pc:spChg>
        <pc:spChg chg="mod">
          <ac:chgData name="Fahrner, Michelle" userId="7672c29c-0219-4e1e-943d-44b255e75464" providerId="ADAL" clId="{EE90A9F4-60F4-0841-BBB8-ACFE4EEA724F}" dt="2025-03-09T18:02:34.268" v="946" actId="14100"/>
          <ac:spMkLst>
            <pc:docMk/>
            <pc:sldMk cId="4072757111" sldId="336"/>
            <ac:spMk id="12" creationId="{7BD6AE78-0843-381F-A214-5AD90E039730}"/>
          </ac:spMkLst>
        </pc:spChg>
        <pc:spChg chg="mod">
          <ac:chgData name="Fahrner, Michelle" userId="7672c29c-0219-4e1e-943d-44b255e75464" providerId="ADAL" clId="{EE90A9F4-60F4-0841-BBB8-ACFE4EEA724F}" dt="2025-03-09T17:05:51.976" v="29"/>
          <ac:spMkLst>
            <pc:docMk/>
            <pc:sldMk cId="4072757111" sldId="336"/>
            <ac:spMk id="13" creationId="{32BB4DC8-3D0C-38D0-BDB2-938D0151E376}"/>
          </ac:spMkLst>
        </pc:spChg>
        <pc:spChg chg="mod">
          <ac:chgData name="Fahrner, Michelle" userId="7672c29c-0219-4e1e-943d-44b255e75464" providerId="ADAL" clId="{EE90A9F4-60F4-0841-BBB8-ACFE4EEA724F}" dt="2025-03-09T17:05:51.976" v="29"/>
          <ac:spMkLst>
            <pc:docMk/>
            <pc:sldMk cId="4072757111" sldId="336"/>
            <ac:spMk id="14" creationId="{BF0FDC3D-2BD9-F263-709D-AD72BD6A14BD}"/>
          </ac:spMkLst>
        </pc:spChg>
        <pc:spChg chg="mod">
          <ac:chgData name="Fahrner, Michelle" userId="7672c29c-0219-4e1e-943d-44b255e75464" providerId="ADAL" clId="{EE90A9F4-60F4-0841-BBB8-ACFE4EEA724F}" dt="2025-03-09T17:05:51.976" v="29"/>
          <ac:spMkLst>
            <pc:docMk/>
            <pc:sldMk cId="4072757111" sldId="336"/>
            <ac:spMk id="15" creationId="{6FB77FA9-8C07-EA88-9291-C2E7FE32FCCE}"/>
          </ac:spMkLst>
        </pc:spChg>
        <pc:spChg chg="add del mod">
          <ac:chgData name="Fahrner, Michelle" userId="7672c29c-0219-4e1e-943d-44b255e75464" providerId="ADAL" clId="{EE90A9F4-60F4-0841-BBB8-ACFE4EEA724F}" dt="2025-03-09T17:07:50.972" v="86"/>
          <ac:spMkLst>
            <pc:docMk/>
            <pc:sldMk cId="4072757111" sldId="336"/>
            <ac:spMk id="19" creationId="{55E8D0AB-1C44-D8BA-42E6-DBF62113F661}"/>
          </ac:spMkLst>
        </pc:spChg>
        <pc:spChg chg="add mod">
          <ac:chgData name="Fahrner, Michelle" userId="7672c29c-0219-4e1e-943d-44b255e75464" providerId="ADAL" clId="{EE90A9F4-60F4-0841-BBB8-ACFE4EEA724F}" dt="2025-03-09T17:21:37.781" v="299" actId="1076"/>
          <ac:spMkLst>
            <pc:docMk/>
            <pc:sldMk cId="4072757111" sldId="336"/>
            <ac:spMk id="24" creationId="{417EA1DF-142D-23E1-EC6C-45C41C5E1F17}"/>
          </ac:spMkLst>
        </pc:spChg>
        <pc:spChg chg="add mod">
          <ac:chgData name="Fahrner, Michelle" userId="7672c29c-0219-4e1e-943d-44b255e75464" providerId="ADAL" clId="{EE90A9F4-60F4-0841-BBB8-ACFE4EEA724F}" dt="2025-03-09T17:21:49.431" v="300" actId="1076"/>
          <ac:spMkLst>
            <pc:docMk/>
            <pc:sldMk cId="4072757111" sldId="336"/>
            <ac:spMk id="25" creationId="{62DA6706-742B-D381-AF12-ABB7E2314101}"/>
          </ac:spMkLst>
        </pc:spChg>
        <pc:spChg chg="add del mod">
          <ac:chgData name="Fahrner, Michelle" userId="7672c29c-0219-4e1e-943d-44b255e75464" providerId="ADAL" clId="{EE90A9F4-60F4-0841-BBB8-ACFE4EEA724F}" dt="2025-03-09T17:22:17.107" v="351"/>
          <ac:spMkLst>
            <pc:docMk/>
            <pc:sldMk cId="4072757111" sldId="336"/>
            <ac:spMk id="28" creationId="{B61648E6-2192-AF06-B355-1CB15E4C667A}"/>
          </ac:spMkLst>
        </pc:spChg>
        <pc:grpChg chg="add mod">
          <ac:chgData name="Fahrner, Michelle" userId="7672c29c-0219-4e1e-943d-44b255e75464" providerId="ADAL" clId="{EE90A9F4-60F4-0841-BBB8-ACFE4EEA724F}" dt="2025-03-09T17:38:21.284" v="721" actId="1037"/>
          <ac:grpSpMkLst>
            <pc:docMk/>
            <pc:sldMk cId="4072757111" sldId="336"/>
            <ac:grpSpMk id="26" creationId="{F197E2E6-404D-8B79-E2EC-3E9375B9C816}"/>
          </ac:grpSpMkLst>
        </pc:grpChg>
        <pc:grpChg chg="add mod">
          <ac:chgData name="Fahrner, Michelle" userId="7672c29c-0219-4e1e-943d-44b255e75464" providerId="ADAL" clId="{EE90A9F4-60F4-0841-BBB8-ACFE4EEA724F}" dt="2025-03-09T17:38:21.284" v="721" actId="1037"/>
          <ac:grpSpMkLst>
            <pc:docMk/>
            <pc:sldMk cId="4072757111" sldId="336"/>
            <ac:grpSpMk id="27" creationId="{1A4F07F3-9E0B-BAFF-1419-C344917E9227}"/>
          </ac:grpSpMkLst>
        </pc:grpChg>
        <pc:graphicFrameChg chg="mod modGraphic">
          <ac:chgData name="Fahrner, Michelle" userId="7672c29c-0219-4e1e-943d-44b255e75464" providerId="ADAL" clId="{EE90A9F4-60F4-0841-BBB8-ACFE4EEA724F}" dt="2025-03-09T18:07:39.883" v="952" actId="20577"/>
          <ac:graphicFrameMkLst>
            <pc:docMk/>
            <pc:sldMk cId="4072757111" sldId="336"/>
            <ac:graphicFrameMk id="5" creationId="{E44A5D94-C4B3-3BC0-CB3B-AB1F8CDEF3BE}"/>
          </ac:graphicFrameMkLst>
        </pc:graphicFrameChg>
        <pc:picChg chg="add del mod">
          <ac:chgData name="Fahrner, Michelle" userId="7672c29c-0219-4e1e-943d-44b255e75464" providerId="ADAL" clId="{EE90A9F4-60F4-0841-BBB8-ACFE4EEA724F}" dt="2025-03-09T17:06:02.354" v="30"/>
          <ac:picMkLst>
            <pc:docMk/>
            <pc:sldMk cId="4072757111" sldId="336"/>
            <ac:picMk id="6" creationId="{170397F0-FDC3-FB5F-2EE2-8F33E7095DEF}"/>
          </ac:picMkLst>
        </pc:picChg>
        <pc:picChg chg="mod">
          <ac:chgData name="Fahrner, Michelle" userId="7672c29c-0219-4e1e-943d-44b255e75464" providerId="ADAL" clId="{EE90A9F4-60F4-0841-BBB8-ACFE4EEA724F}" dt="2025-03-09T17:24:41.081" v="382" actId="1076"/>
          <ac:picMkLst>
            <pc:docMk/>
            <pc:sldMk cId="4072757111" sldId="336"/>
            <ac:picMk id="8" creationId="{C698901E-83CA-8502-9BFB-B353D46410E7}"/>
          </ac:picMkLst>
        </pc:picChg>
        <pc:picChg chg="add del mod">
          <ac:chgData name="Fahrner, Michelle" userId="7672c29c-0219-4e1e-943d-44b255e75464" providerId="ADAL" clId="{EE90A9F4-60F4-0841-BBB8-ACFE4EEA724F}" dt="2025-03-09T17:07:50.972" v="86"/>
          <ac:picMkLst>
            <pc:docMk/>
            <pc:sldMk cId="4072757111" sldId="336"/>
            <ac:picMk id="10" creationId="{59EF37F0-EA84-3E68-F51F-628F7A834C7B}"/>
          </ac:picMkLst>
        </pc:picChg>
        <pc:picChg chg="mod modCrop">
          <ac:chgData name="Fahrner, Michelle" userId="7672c29c-0219-4e1e-943d-44b255e75464" providerId="ADAL" clId="{EE90A9F4-60F4-0841-BBB8-ACFE4EEA724F}" dt="2025-03-09T17:49:17.056" v="771" actId="1035"/>
          <ac:picMkLst>
            <pc:docMk/>
            <pc:sldMk cId="4072757111" sldId="336"/>
            <ac:picMk id="11" creationId="{164200DA-650C-7853-9885-A4F71DE9FD4F}"/>
          </ac:picMkLst>
        </pc:picChg>
        <pc:picChg chg="del mod">
          <ac:chgData name="Fahrner, Michelle" userId="7672c29c-0219-4e1e-943d-44b255e75464" providerId="ADAL" clId="{EE90A9F4-60F4-0841-BBB8-ACFE4EEA724F}" dt="2025-03-09T17:06:07.669" v="32" actId="478"/>
          <ac:picMkLst>
            <pc:docMk/>
            <pc:sldMk cId="4072757111" sldId="336"/>
            <ac:picMk id="16" creationId="{CAE828A2-F287-D710-45C4-6B7A1FBAA529}"/>
          </ac:picMkLst>
        </pc:picChg>
        <pc:picChg chg="del mod">
          <ac:chgData name="Fahrner, Michelle" userId="7672c29c-0219-4e1e-943d-44b255e75464" providerId="ADAL" clId="{EE90A9F4-60F4-0841-BBB8-ACFE4EEA724F}" dt="2025-03-09T17:06:08.673" v="33" actId="478"/>
          <ac:picMkLst>
            <pc:docMk/>
            <pc:sldMk cId="4072757111" sldId="336"/>
            <ac:picMk id="17" creationId="{679AC03C-B034-FEB1-0C2D-4FB602246D7B}"/>
          </ac:picMkLst>
        </pc:picChg>
        <pc:picChg chg="mod">
          <ac:chgData name="Fahrner, Michelle" userId="7672c29c-0219-4e1e-943d-44b255e75464" providerId="ADAL" clId="{EE90A9F4-60F4-0841-BBB8-ACFE4EEA724F}" dt="2025-03-09T17:19:11.752" v="277" actId="164"/>
          <ac:picMkLst>
            <pc:docMk/>
            <pc:sldMk cId="4072757111" sldId="336"/>
            <ac:picMk id="18" creationId="{DD050F60-3EAA-E67F-5731-7AFEA4764398}"/>
          </ac:picMkLst>
        </pc:picChg>
        <pc:picChg chg="add del mod">
          <ac:chgData name="Fahrner, Michelle" userId="7672c29c-0219-4e1e-943d-44b255e75464" providerId="ADAL" clId="{EE90A9F4-60F4-0841-BBB8-ACFE4EEA724F}" dt="2025-03-09T17:07:24.088" v="73"/>
          <ac:picMkLst>
            <pc:docMk/>
            <pc:sldMk cId="4072757111" sldId="336"/>
            <ac:picMk id="20" creationId="{19A3BE35-8070-A705-022A-5F32FDAE0ED1}"/>
          </ac:picMkLst>
        </pc:picChg>
        <pc:picChg chg="mod">
          <ac:chgData name="Fahrner, Michelle" userId="7672c29c-0219-4e1e-943d-44b255e75464" providerId="ADAL" clId="{EE90A9F4-60F4-0841-BBB8-ACFE4EEA724F}" dt="2025-03-09T17:07:24.088" v="73"/>
          <ac:picMkLst>
            <pc:docMk/>
            <pc:sldMk cId="4072757111" sldId="336"/>
            <ac:picMk id="21" creationId="{86BE59CC-EF3C-26FD-F8CD-7444180CB949}"/>
          </ac:picMkLst>
        </pc:picChg>
        <pc:picChg chg="del mod">
          <ac:chgData name="Fahrner, Michelle" userId="7672c29c-0219-4e1e-943d-44b255e75464" providerId="ADAL" clId="{EE90A9F4-60F4-0841-BBB8-ACFE4EEA724F}" dt="2025-03-09T17:07:53.274" v="87" actId="478"/>
          <ac:picMkLst>
            <pc:docMk/>
            <pc:sldMk cId="4072757111" sldId="336"/>
            <ac:picMk id="22" creationId="{3578EBF7-EDFA-7813-1087-BA993B486A1C}"/>
          </ac:picMkLst>
        </pc:picChg>
        <pc:picChg chg="mod">
          <ac:chgData name="Fahrner, Michelle" userId="7672c29c-0219-4e1e-943d-44b255e75464" providerId="ADAL" clId="{EE90A9F4-60F4-0841-BBB8-ACFE4EEA724F}" dt="2025-03-09T17:19:16.594" v="278" actId="164"/>
          <ac:picMkLst>
            <pc:docMk/>
            <pc:sldMk cId="4072757111" sldId="336"/>
            <ac:picMk id="23" creationId="{820972EE-4537-9F22-598C-D5DD27913507}"/>
          </ac:picMkLst>
        </pc:picChg>
      </pc:sldChg>
      <pc:sldChg chg="modSp mod">
        <pc:chgData name="Fahrner, Michelle" userId="7672c29c-0219-4e1e-943d-44b255e75464" providerId="ADAL" clId="{EE90A9F4-60F4-0841-BBB8-ACFE4EEA724F}" dt="2025-03-09T17:51:07.831" v="791" actId="20577"/>
        <pc:sldMkLst>
          <pc:docMk/>
          <pc:sldMk cId="997225503" sldId="342"/>
        </pc:sldMkLst>
        <pc:spChg chg="mod">
          <ac:chgData name="Fahrner, Michelle" userId="7672c29c-0219-4e1e-943d-44b255e75464" providerId="ADAL" clId="{EE90A9F4-60F4-0841-BBB8-ACFE4EEA724F}" dt="2025-03-09T17:51:07.831" v="791" actId="20577"/>
          <ac:spMkLst>
            <pc:docMk/>
            <pc:sldMk cId="997225503" sldId="342"/>
            <ac:spMk id="31" creationId="{0568ADFC-5B5A-357B-7DBE-47B99CD84832}"/>
          </ac:spMkLst>
        </pc:spChg>
      </pc:sldChg>
      <pc:sldChg chg="modSp add del mod">
        <pc:chgData name="Fahrner, Michelle" userId="7672c29c-0219-4e1e-943d-44b255e75464" providerId="ADAL" clId="{EE90A9F4-60F4-0841-BBB8-ACFE4EEA724F}" dt="2025-03-09T17:45:04.618" v="753" actId="2696"/>
        <pc:sldMkLst>
          <pc:docMk/>
          <pc:sldMk cId="3901911267" sldId="354"/>
        </pc:sldMkLst>
        <pc:spChg chg="mod">
          <ac:chgData name="Fahrner, Michelle" userId="7672c29c-0219-4e1e-943d-44b255e75464" providerId="ADAL" clId="{EE90A9F4-60F4-0841-BBB8-ACFE4EEA724F}" dt="2025-03-09T17:17:29.073" v="255" actId="403"/>
          <ac:spMkLst>
            <pc:docMk/>
            <pc:sldMk cId="3901911267" sldId="354"/>
            <ac:spMk id="24" creationId="{029A79E9-4DB7-A238-C7EF-BDB52BE35E92}"/>
          </ac:spMkLst>
        </pc:spChg>
        <pc:spChg chg="mod">
          <ac:chgData name="Fahrner, Michelle" userId="7672c29c-0219-4e1e-943d-44b255e75464" providerId="ADAL" clId="{EE90A9F4-60F4-0841-BBB8-ACFE4EEA724F}" dt="2025-03-09T17:17:29.073" v="255" actId="403"/>
          <ac:spMkLst>
            <pc:docMk/>
            <pc:sldMk cId="3901911267" sldId="354"/>
            <ac:spMk id="25" creationId="{A2CC2AF0-7ADE-2C21-5F6A-42AB63A213C9}"/>
          </ac:spMkLst>
        </pc:spChg>
        <pc:graphicFrameChg chg="modGraphic">
          <ac:chgData name="Fahrner, Michelle" userId="7672c29c-0219-4e1e-943d-44b255e75464" providerId="ADAL" clId="{EE90A9F4-60F4-0841-BBB8-ACFE4EEA724F}" dt="2025-03-09T17:12:22.912" v="170" actId="207"/>
          <ac:graphicFrameMkLst>
            <pc:docMk/>
            <pc:sldMk cId="3901911267" sldId="354"/>
            <ac:graphicFrameMk id="5" creationId="{F24A93DC-CAFE-0F94-66B0-4D089B7375BC}"/>
          </ac:graphicFrameMkLst>
        </pc:graphicFrameChg>
        <pc:picChg chg="mod">
          <ac:chgData name="Fahrner, Michelle" userId="7672c29c-0219-4e1e-943d-44b255e75464" providerId="ADAL" clId="{EE90A9F4-60F4-0841-BBB8-ACFE4EEA724F}" dt="2025-03-09T17:22:53.236" v="358" actId="1076"/>
          <ac:picMkLst>
            <pc:docMk/>
            <pc:sldMk cId="3901911267" sldId="354"/>
            <ac:picMk id="18" creationId="{3AA6A80A-C89E-B569-3BA2-520479EE427B}"/>
          </ac:picMkLst>
        </pc:picChg>
        <pc:picChg chg="mod">
          <ac:chgData name="Fahrner, Michelle" userId="7672c29c-0219-4e1e-943d-44b255e75464" providerId="ADAL" clId="{EE90A9F4-60F4-0841-BBB8-ACFE4EEA724F}" dt="2025-03-09T17:22:56.107" v="359" actId="1076"/>
          <ac:picMkLst>
            <pc:docMk/>
            <pc:sldMk cId="3901911267" sldId="354"/>
            <ac:picMk id="23" creationId="{CDF66B0D-6D25-48B0-2415-AFE7A85D4AE5}"/>
          </ac:picMkLst>
        </pc:picChg>
      </pc:sldChg>
    </pc:docChg>
  </pc:docChgLst>
  <pc:docChgLst>
    <pc:chgData name="Kunik, Lars" userId="ef4b339d-91c1-4431-9844-5ca3e81c54ff" providerId="ADAL" clId="{4E885605-D884-45BD-8704-266B728F9EF8}"/>
    <pc:docChg chg="undo redo custSel addSld delSld modSld sldOrd modMainMaster addSection modSection">
      <pc:chgData name="Kunik, Lars" userId="ef4b339d-91c1-4431-9844-5ca3e81c54ff" providerId="ADAL" clId="{4E885605-D884-45BD-8704-266B728F9EF8}" dt="2025-03-11T11:08:29.108" v="5653" actId="20577"/>
      <pc:docMkLst>
        <pc:docMk/>
      </pc:docMkLst>
      <pc:sldChg chg="modSp mod">
        <pc:chgData name="Kunik, Lars" userId="ef4b339d-91c1-4431-9844-5ca3e81c54ff" providerId="ADAL" clId="{4E885605-D884-45BD-8704-266B728F9EF8}" dt="2025-03-11T07:44:12.865" v="5395" actId="20577"/>
        <pc:sldMkLst>
          <pc:docMk/>
          <pc:sldMk cId="3971378090" sldId="257"/>
        </pc:sldMkLst>
        <pc:spChg chg="mod">
          <ac:chgData name="Kunik, Lars" userId="ef4b339d-91c1-4431-9844-5ca3e81c54ff" providerId="ADAL" clId="{4E885605-D884-45BD-8704-266B728F9EF8}" dt="2025-03-11T07:44:12.865" v="5395" actId="20577"/>
          <ac:spMkLst>
            <pc:docMk/>
            <pc:sldMk cId="3971378090" sldId="257"/>
            <ac:spMk id="6" creationId="{46F27E94-6A4D-4724-ABD5-6E3B99A1B1F4}"/>
          </ac:spMkLst>
        </pc:spChg>
        <pc:spChg chg="mod">
          <ac:chgData name="Kunik, Lars" userId="ef4b339d-91c1-4431-9844-5ca3e81c54ff" providerId="ADAL" clId="{4E885605-D884-45BD-8704-266B728F9EF8}" dt="2025-03-07T18:56:36.906" v="439" actId="1076"/>
          <ac:spMkLst>
            <pc:docMk/>
            <pc:sldMk cId="3971378090" sldId="257"/>
            <ac:spMk id="7" creationId="{D4030B1D-7982-C70F-0A1E-EE8C7A2DA2EB}"/>
          </ac:spMkLst>
        </pc:spChg>
      </pc:sldChg>
      <pc:sldChg chg="addSp delSp modSp mod">
        <pc:chgData name="Kunik, Lars" userId="ef4b339d-91c1-4431-9844-5ca3e81c54ff" providerId="ADAL" clId="{4E885605-D884-45BD-8704-266B728F9EF8}" dt="2025-03-11T07:47:19.107" v="5408" actId="207"/>
        <pc:sldMkLst>
          <pc:docMk/>
          <pc:sldMk cId="3792848359" sldId="306"/>
        </pc:sldMkLst>
        <pc:spChg chg="mod">
          <ac:chgData name="Kunik, Lars" userId="ef4b339d-91c1-4431-9844-5ca3e81c54ff" providerId="ADAL" clId="{4E885605-D884-45BD-8704-266B728F9EF8}" dt="2025-03-11T07:47:19.107" v="5408" actId="207"/>
          <ac:spMkLst>
            <pc:docMk/>
            <pc:sldMk cId="3792848359" sldId="306"/>
            <ac:spMk id="2" creationId="{8B63256D-51B7-C6D5-E94D-4DBF5577A84A}"/>
          </ac:spMkLst>
        </pc:spChg>
        <pc:spChg chg="mod">
          <ac:chgData name="Kunik, Lars" userId="ef4b339d-91c1-4431-9844-5ca3e81c54ff" providerId="ADAL" clId="{4E885605-D884-45BD-8704-266B728F9EF8}" dt="2025-03-10T18:06:14.891" v="5332" actId="20577"/>
          <ac:spMkLst>
            <pc:docMk/>
            <pc:sldMk cId="3792848359" sldId="306"/>
            <ac:spMk id="8" creationId="{3C9B6CFF-157D-DBA9-2616-D793B1E682B6}"/>
          </ac:spMkLst>
        </pc:spChg>
        <pc:spChg chg="mod">
          <ac:chgData name="Kunik, Lars" userId="ef4b339d-91c1-4431-9844-5ca3e81c54ff" providerId="ADAL" clId="{4E885605-D884-45BD-8704-266B728F9EF8}" dt="2025-03-10T17:13:04.057" v="5164" actId="20577"/>
          <ac:spMkLst>
            <pc:docMk/>
            <pc:sldMk cId="3792848359" sldId="306"/>
            <ac:spMk id="11" creationId="{8B77F417-065A-A4E8-14CC-A5E36102144A}"/>
          </ac:spMkLst>
        </pc:spChg>
        <pc:spChg chg="mod">
          <ac:chgData name="Kunik, Lars" userId="ef4b339d-91c1-4431-9844-5ca3e81c54ff" providerId="ADAL" clId="{4E885605-D884-45BD-8704-266B728F9EF8}" dt="2025-03-07T18:51:02.730" v="376" actId="1076"/>
          <ac:spMkLst>
            <pc:docMk/>
            <pc:sldMk cId="3792848359" sldId="306"/>
            <ac:spMk id="14" creationId="{098460C7-A4AC-EE8E-33A5-6DA41464DB85}"/>
          </ac:spMkLst>
        </pc:spChg>
        <pc:spChg chg="mod">
          <ac:chgData name="Kunik, Lars" userId="ef4b339d-91c1-4431-9844-5ca3e81c54ff" providerId="ADAL" clId="{4E885605-D884-45BD-8704-266B728F9EF8}" dt="2025-03-10T18:04:53.157" v="5272" actId="13926"/>
          <ac:spMkLst>
            <pc:docMk/>
            <pc:sldMk cId="3792848359" sldId="306"/>
            <ac:spMk id="17" creationId="{072A4D9C-32F4-83EE-9F2B-581988D0108B}"/>
          </ac:spMkLst>
        </pc:spChg>
        <pc:spChg chg="add del mod">
          <ac:chgData name="Kunik, Lars" userId="ef4b339d-91c1-4431-9844-5ca3e81c54ff" providerId="ADAL" clId="{4E885605-D884-45BD-8704-266B728F9EF8}" dt="2025-03-10T17:13:08.471" v="5166" actId="478"/>
          <ac:spMkLst>
            <pc:docMk/>
            <pc:sldMk cId="3792848359" sldId="306"/>
            <ac:spMk id="18" creationId="{D45AAB64-3EC1-2B8E-E484-30AEF2390496}"/>
          </ac:spMkLst>
        </pc:spChg>
        <pc:spChg chg="add del mod">
          <ac:chgData name="Kunik, Lars" userId="ef4b339d-91c1-4431-9844-5ca3e81c54ff" providerId="ADAL" clId="{4E885605-D884-45BD-8704-266B728F9EF8}" dt="2025-03-10T17:13:05.735" v="5165" actId="478"/>
          <ac:spMkLst>
            <pc:docMk/>
            <pc:sldMk cId="3792848359" sldId="306"/>
            <ac:spMk id="19" creationId="{A8CB3476-D739-C1E9-0960-FAC02E41A905}"/>
          </ac:spMkLst>
        </pc:spChg>
        <pc:grpChg chg="mod">
          <ac:chgData name="Kunik, Lars" userId="ef4b339d-91c1-4431-9844-5ca3e81c54ff" providerId="ADAL" clId="{4E885605-D884-45BD-8704-266B728F9EF8}" dt="2025-03-11T07:46:38.073" v="5404" actId="1076"/>
          <ac:grpSpMkLst>
            <pc:docMk/>
            <pc:sldMk cId="3792848359" sldId="306"/>
            <ac:grpSpMk id="6" creationId="{810A2B58-6CEB-1E97-DB9F-CECF674C7ED7}"/>
          </ac:grpSpMkLst>
        </pc:grpChg>
        <pc:grpChg chg="mod">
          <ac:chgData name="Kunik, Lars" userId="ef4b339d-91c1-4431-9844-5ca3e81c54ff" providerId="ADAL" clId="{4E885605-D884-45BD-8704-266B728F9EF8}" dt="2025-03-11T07:46:00.635" v="5398" actId="1076"/>
          <ac:grpSpMkLst>
            <pc:docMk/>
            <pc:sldMk cId="3792848359" sldId="306"/>
            <ac:grpSpMk id="9" creationId="{5CF85571-D8C2-9E20-B920-35C4810DD759}"/>
          </ac:grpSpMkLst>
        </pc:grpChg>
        <pc:grpChg chg="mod">
          <ac:chgData name="Kunik, Lars" userId="ef4b339d-91c1-4431-9844-5ca3e81c54ff" providerId="ADAL" clId="{4E885605-D884-45BD-8704-266B728F9EF8}" dt="2025-03-11T07:46:38.073" v="5404" actId="1076"/>
          <ac:grpSpMkLst>
            <pc:docMk/>
            <pc:sldMk cId="3792848359" sldId="306"/>
            <ac:grpSpMk id="12" creationId="{5D8F0466-624D-CE69-84F0-0D0B1191E53E}"/>
          </ac:grpSpMkLst>
        </pc:grpChg>
        <pc:grpChg chg="del">
          <ac:chgData name="Kunik, Lars" userId="ef4b339d-91c1-4431-9844-5ca3e81c54ff" providerId="ADAL" clId="{4E885605-D884-45BD-8704-266B728F9EF8}" dt="2025-03-11T07:45:54.140" v="5397" actId="478"/>
          <ac:grpSpMkLst>
            <pc:docMk/>
            <pc:sldMk cId="3792848359" sldId="306"/>
            <ac:grpSpMk id="15" creationId="{3AF4C253-8D43-C4DA-960D-5091716B740A}"/>
          </ac:grpSpMkLst>
        </pc:grpChg>
        <pc:picChg chg="mod">
          <ac:chgData name="Kunik, Lars" userId="ef4b339d-91c1-4431-9844-5ca3e81c54ff" providerId="ADAL" clId="{4E885605-D884-45BD-8704-266B728F9EF8}" dt="2025-03-11T07:46:54.786" v="5406" actId="1076"/>
          <ac:picMkLst>
            <pc:docMk/>
            <pc:sldMk cId="3792848359" sldId="306"/>
            <ac:picMk id="7" creationId="{01D2AC86-E945-5128-D9CC-702A5802B01B}"/>
          </ac:picMkLst>
        </pc:picChg>
      </pc:sldChg>
      <pc:sldChg chg="delSp modSp mod ord">
        <pc:chgData name="Kunik, Lars" userId="ef4b339d-91c1-4431-9844-5ca3e81c54ff" providerId="ADAL" clId="{4E885605-D884-45BD-8704-266B728F9EF8}" dt="2025-03-11T08:15:41.875" v="5607" actId="478"/>
        <pc:sldMkLst>
          <pc:docMk/>
          <pc:sldMk cId="1739529859" sldId="307"/>
        </pc:sldMkLst>
        <pc:spChg chg="del">
          <ac:chgData name="Kunik, Lars" userId="ef4b339d-91c1-4431-9844-5ca3e81c54ff" providerId="ADAL" clId="{4E885605-D884-45BD-8704-266B728F9EF8}" dt="2025-03-11T08:15:41.875" v="5607" actId="478"/>
          <ac:spMkLst>
            <pc:docMk/>
            <pc:sldMk cId="1739529859" sldId="307"/>
            <ac:spMk id="2" creationId="{BAC8F057-EA6F-F66E-51BE-7DF9DF676D7A}"/>
          </ac:spMkLst>
        </pc:spChg>
        <pc:spChg chg="mod">
          <ac:chgData name="Kunik, Lars" userId="ef4b339d-91c1-4431-9844-5ca3e81c54ff" providerId="ADAL" clId="{4E885605-D884-45BD-8704-266B728F9EF8}" dt="2025-03-11T08:05:42.550" v="5564" actId="20577"/>
          <ac:spMkLst>
            <pc:docMk/>
            <pc:sldMk cId="1739529859" sldId="307"/>
            <ac:spMk id="5" creationId="{EDDCAC3B-9295-B1F0-1528-1C4BD0AD9BD5}"/>
          </ac:spMkLst>
        </pc:spChg>
      </pc:sldChg>
      <pc:sldChg chg="del">
        <pc:chgData name="Kunik, Lars" userId="ef4b339d-91c1-4431-9844-5ca3e81c54ff" providerId="ADAL" clId="{4E885605-D884-45BD-8704-266B728F9EF8}" dt="2025-03-07T18:45:43.181" v="0" actId="47"/>
        <pc:sldMkLst>
          <pc:docMk/>
          <pc:sldMk cId="124887264" sldId="308"/>
        </pc:sldMkLst>
      </pc:sldChg>
      <pc:sldChg chg="del">
        <pc:chgData name="Kunik, Lars" userId="ef4b339d-91c1-4431-9844-5ca3e81c54ff" providerId="ADAL" clId="{4E885605-D884-45BD-8704-266B728F9EF8}" dt="2025-03-07T18:45:43.181" v="0" actId="47"/>
        <pc:sldMkLst>
          <pc:docMk/>
          <pc:sldMk cId="1893770426" sldId="309"/>
        </pc:sldMkLst>
      </pc:sldChg>
      <pc:sldChg chg="del">
        <pc:chgData name="Kunik, Lars" userId="ef4b339d-91c1-4431-9844-5ca3e81c54ff" providerId="ADAL" clId="{4E885605-D884-45BD-8704-266B728F9EF8}" dt="2025-03-07T18:45:43.181" v="0" actId="47"/>
        <pc:sldMkLst>
          <pc:docMk/>
          <pc:sldMk cId="4231740654" sldId="310"/>
        </pc:sldMkLst>
      </pc:sldChg>
      <pc:sldChg chg="addSp delSp modSp add del mod ord modAnim modShow">
        <pc:chgData name="Kunik, Lars" userId="ef4b339d-91c1-4431-9844-5ca3e81c54ff" providerId="ADAL" clId="{4E885605-D884-45BD-8704-266B728F9EF8}" dt="2025-03-10T17:13:37.434" v="5168"/>
        <pc:sldMkLst>
          <pc:docMk/>
          <pc:sldMk cId="1850091468" sldId="312"/>
        </pc:sldMkLst>
        <pc:spChg chg="mod">
          <ac:chgData name="Kunik, Lars" userId="ef4b339d-91c1-4431-9844-5ca3e81c54ff" providerId="ADAL" clId="{4E885605-D884-45BD-8704-266B728F9EF8}" dt="2025-03-10T16:11:35.311" v="4861" actId="207"/>
          <ac:spMkLst>
            <pc:docMk/>
            <pc:sldMk cId="1850091468" sldId="312"/>
            <ac:spMk id="2" creationId="{59AAA8FC-DDD9-634B-DBA4-B85AAE6669EE}"/>
          </ac:spMkLst>
        </pc:spChg>
        <pc:spChg chg="mod">
          <ac:chgData name="Kunik, Lars" userId="ef4b339d-91c1-4431-9844-5ca3e81c54ff" providerId="ADAL" clId="{4E885605-D884-45BD-8704-266B728F9EF8}" dt="2025-03-09T18:23:16.837" v="4170" actId="20577"/>
          <ac:spMkLst>
            <pc:docMk/>
            <pc:sldMk cId="1850091468" sldId="312"/>
            <ac:spMk id="7" creationId="{D7904764-D7C8-7B73-F3BE-BFAE0DCD1AE0}"/>
          </ac:spMkLst>
        </pc:spChg>
        <pc:spChg chg="add del mod">
          <ac:chgData name="Kunik, Lars" userId="ef4b339d-91c1-4431-9844-5ca3e81c54ff" providerId="ADAL" clId="{4E885605-D884-45BD-8704-266B728F9EF8}" dt="2025-03-10T15:34:51.265" v="4365" actId="478"/>
          <ac:spMkLst>
            <pc:docMk/>
            <pc:sldMk cId="1850091468" sldId="312"/>
            <ac:spMk id="9" creationId="{7B591BA3-6511-1A34-2F0A-9D7BCE5AB847}"/>
          </ac:spMkLst>
        </pc:spChg>
        <pc:spChg chg="add mod">
          <ac:chgData name="Kunik, Lars" userId="ef4b339d-91c1-4431-9844-5ca3e81c54ff" providerId="ADAL" clId="{4E885605-D884-45BD-8704-266B728F9EF8}" dt="2025-03-10T16:01:43.908" v="4470" actId="207"/>
          <ac:spMkLst>
            <pc:docMk/>
            <pc:sldMk cId="1850091468" sldId="312"/>
            <ac:spMk id="14" creationId="{DBAF1788-3EE5-8528-A47B-5137FA385060}"/>
          </ac:spMkLst>
        </pc:spChg>
        <pc:spChg chg="add mod">
          <ac:chgData name="Kunik, Lars" userId="ef4b339d-91c1-4431-9844-5ca3e81c54ff" providerId="ADAL" clId="{4E885605-D884-45BD-8704-266B728F9EF8}" dt="2025-03-10T16:01:58.888" v="4472" actId="1076"/>
          <ac:spMkLst>
            <pc:docMk/>
            <pc:sldMk cId="1850091468" sldId="312"/>
            <ac:spMk id="15" creationId="{510206B3-F8C8-0EB4-B2DF-1F75EA1A08B1}"/>
          </ac:spMkLst>
        </pc:spChg>
        <pc:grpChg chg="del">
          <ac:chgData name="Kunik, Lars" userId="ef4b339d-91c1-4431-9844-5ca3e81c54ff" providerId="ADAL" clId="{4E885605-D884-45BD-8704-266B728F9EF8}" dt="2025-03-10T15:34:46.478" v="4364" actId="478"/>
          <ac:grpSpMkLst>
            <pc:docMk/>
            <pc:sldMk cId="1850091468" sldId="312"/>
            <ac:grpSpMk id="19" creationId="{F0EFDBF0-2BD0-D350-0749-75C468525F95}"/>
          </ac:grpSpMkLst>
        </pc:grpChg>
      </pc:sldChg>
      <pc:sldChg chg="delSp modSp mod">
        <pc:chgData name="Kunik, Lars" userId="ef4b339d-91c1-4431-9844-5ca3e81c54ff" providerId="ADAL" clId="{4E885605-D884-45BD-8704-266B728F9EF8}" dt="2025-03-11T08:15:51.586" v="5608" actId="478"/>
        <pc:sldMkLst>
          <pc:docMk/>
          <pc:sldMk cId="3593700408" sldId="313"/>
        </pc:sldMkLst>
        <pc:spChg chg="del">
          <ac:chgData name="Kunik, Lars" userId="ef4b339d-91c1-4431-9844-5ca3e81c54ff" providerId="ADAL" clId="{4E885605-D884-45BD-8704-266B728F9EF8}" dt="2025-03-11T08:15:51.586" v="5608" actId="478"/>
          <ac:spMkLst>
            <pc:docMk/>
            <pc:sldMk cId="3593700408" sldId="313"/>
            <ac:spMk id="3" creationId="{E621D67A-87DC-4076-DC0B-D270CA693FF2}"/>
          </ac:spMkLst>
        </pc:spChg>
        <pc:spChg chg="mod">
          <ac:chgData name="Kunik, Lars" userId="ef4b339d-91c1-4431-9844-5ca3e81c54ff" providerId="ADAL" clId="{4E885605-D884-45BD-8704-266B728F9EF8}" dt="2025-03-10T18:05:38.510" v="5322" actId="6549"/>
          <ac:spMkLst>
            <pc:docMk/>
            <pc:sldMk cId="3593700408" sldId="313"/>
            <ac:spMk id="5" creationId="{57288886-0999-8DBD-1014-4D524B765971}"/>
          </ac:spMkLst>
        </pc:spChg>
      </pc:sldChg>
      <pc:sldChg chg="addSp delSp modSp add del mod ord modShow">
        <pc:chgData name="Kunik, Lars" userId="ef4b339d-91c1-4431-9844-5ca3e81c54ff" providerId="ADAL" clId="{4E885605-D884-45BD-8704-266B728F9EF8}" dt="2025-03-10T16:48:45.391" v="4954" actId="20577"/>
        <pc:sldMkLst>
          <pc:docMk/>
          <pc:sldMk cId="2544924274" sldId="314"/>
        </pc:sldMkLst>
        <pc:spChg chg="mod">
          <ac:chgData name="Kunik, Lars" userId="ef4b339d-91c1-4431-9844-5ca3e81c54ff" providerId="ADAL" clId="{4E885605-D884-45BD-8704-266B728F9EF8}" dt="2025-03-10T16:48:45.391" v="4954" actId="20577"/>
          <ac:spMkLst>
            <pc:docMk/>
            <pc:sldMk cId="2544924274" sldId="314"/>
            <ac:spMk id="2" creationId="{11D28BD6-F6DB-68E2-E6D4-73254165A3CB}"/>
          </ac:spMkLst>
        </pc:spChg>
        <pc:spChg chg="add del mod">
          <ac:chgData name="Kunik, Lars" userId="ef4b339d-91c1-4431-9844-5ca3e81c54ff" providerId="ADAL" clId="{4E885605-D884-45BD-8704-266B728F9EF8}" dt="2025-03-10T16:11:06.508" v="4859" actId="478"/>
          <ac:spMkLst>
            <pc:docMk/>
            <pc:sldMk cId="2544924274" sldId="314"/>
            <ac:spMk id="7" creationId="{A25DFA6C-4811-76AF-FA97-7712CF38C4C4}"/>
          </ac:spMkLst>
        </pc:spChg>
      </pc:sldChg>
      <pc:sldChg chg="add del mod modShow">
        <pc:chgData name="Kunik, Lars" userId="ef4b339d-91c1-4431-9844-5ca3e81c54ff" providerId="ADAL" clId="{4E885605-D884-45BD-8704-266B728F9EF8}" dt="2025-03-09T18:23:57.137" v="4172" actId="47"/>
        <pc:sldMkLst>
          <pc:docMk/>
          <pc:sldMk cId="2615680903" sldId="316"/>
        </pc:sldMkLst>
      </pc:sldChg>
      <pc:sldChg chg="del">
        <pc:chgData name="Kunik, Lars" userId="ef4b339d-91c1-4431-9844-5ca3e81c54ff" providerId="ADAL" clId="{4E885605-D884-45BD-8704-266B728F9EF8}" dt="2025-03-07T18:45:43.181" v="0" actId="47"/>
        <pc:sldMkLst>
          <pc:docMk/>
          <pc:sldMk cId="2869449458" sldId="317"/>
        </pc:sldMkLst>
      </pc:sldChg>
      <pc:sldChg chg="del">
        <pc:chgData name="Kunik, Lars" userId="ef4b339d-91c1-4431-9844-5ca3e81c54ff" providerId="ADAL" clId="{4E885605-D884-45BD-8704-266B728F9EF8}" dt="2025-03-07T18:45:43.181" v="0" actId="47"/>
        <pc:sldMkLst>
          <pc:docMk/>
          <pc:sldMk cId="783513607" sldId="318"/>
        </pc:sldMkLst>
      </pc:sldChg>
      <pc:sldChg chg="addSp delSp modSp mod">
        <pc:chgData name="Kunik, Lars" userId="ef4b339d-91c1-4431-9844-5ca3e81c54ff" providerId="ADAL" clId="{4E885605-D884-45BD-8704-266B728F9EF8}" dt="2025-03-11T08:15:38.266" v="5606" actId="478"/>
        <pc:sldMkLst>
          <pc:docMk/>
          <pc:sldMk cId="1266765234" sldId="319"/>
        </pc:sldMkLst>
        <pc:spChg chg="add del mod">
          <ac:chgData name="Kunik, Lars" userId="ef4b339d-91c1-4431-9844-5ca3e81c54ff" providerId="ADAL" clId="{4E885605-D884-45BD-8704-266B728F9EF8}" dt="2025-03-10T17:17:22.591" v="5181" actId="478"/>
          <ac:spMkLst>
            <pc:docMk/>
            <pc:sldMk cId="1266765234" sldId="319"/>
            <ac:spMk id="3" creationId="{8A10FA74-F7F5-064B-D58B-9587C55672B9}"/>
          </ac:spMkLst>
        </pc:spChg>
        <pc:spChg chg="del">
          <ac:chgData name="Kunik, Lars" userId="ef4b339d-91c1-4431-9844-5ca3e81c54ff" providerId="ADAL" clId="{4E885605-D884-45BD-8704-266B728F9EF8}" dt="2025-03-11T08:15:38.266" v="5606" actId="478"/>
          <ac:spMkLst>
            <pc:docMk/>
            <pc:sldMk cId="1266765234" sldId="319"/>
            <ac:spMk id="3" creationId="{D94838AA-3D46-4998-E751-8070926CB20D}"/>
          </ac:spMkLst>
        </pc:spChg>
        <pc:spChg chg="mod">
          <ac:chgData name="Kunik, Lars" userId="ef4b339d-91c1-4431-9844-5ca3e81c54ff" providerId="ADAL" clId="{4E885605-D884-45BD-8704-266B728F9EF8}" dt="2025-03-07T18:56:05.491" v="437" actId="255"/>
          <ac:spMkLst>
            <pc:docMk/>
            <pc:sldMk cId="1266765234" sldId="319"/>
            <ac:spMk id="5" creationId="{2A683DA3-E799-6C88-9B8E-31CE4F67FFE0}"/>
          </ac:spMkLst>
        </pc:spChg>
      </pc:sldChg>
      <pc:sldChg chg="addSp delSp modSp mod ord modShow">
        <pc:chgData name="Kunik, Lars" userId="ef4b339d-91c1-4431-9844-5ca3e81c54ff" providerId="ADAL" clId="{4E885605-D884-45BD-8704-266B728F9EF8}" dt="2025-03-10T18:22:36.276" v="5386"/>
        <pc:sldMkLst>
          <pc:docMk/>
          <pc:sldMk cId="3492798979" sldId="320"/>
        </pc:sldMkLst>
        <pc:spChg chg="add mod">
          <ac:chgData name="Kunik, Lars" userId="ef4b339d-91c1-4431-9844-5ca3e81c54ff" providerId="ADAL" clId="{4E885605-D884-45BD-8704-266B728F9EF8}" dt="2025-03-09T18:37:08.867" v="4362"/>
          <ac:spMkLst>
            <pc:docMk/>
            <pc:sldMk cId="3492798979" sldId="320"/>
            <ac:spMk id="3" creationId="{ECD5075D-689F-3A78-EF17-DBD8F5C12405}"/>
          </ac:spMkLst>
        </pc:spChg>
        <pc:spChg chg="mod">
          <ac:chgData name="Kunik, Lars" userId="ef4b339d-91c1-4431-9844-5ca3e81c54ff" providerId="ADAL" clId="{4E885605-D884-45BD-8704-266B728F9EF8}" dt="2025-03-07T18:56:10.607" v="438" actId="255"/>
          <ac:spMkLst>
            <pc:docMk/>
            <pc:sldMk cId="3492798979" sldId="320"/>
            <ac:spMk id="5" creationId="{E45DBBFE-EF65-BC0E-55A3-7C50700338B1}"/>
          </ac:spMkLst>
        </pc:spChg>
      </pc:sldChg>
      <pc:sldChg chg="modSp mod">
        <pc:chgData name="Kunik, Lars" userId="ef4b339d-91c1-4431-9844-5ca3e81c54ff" providerId="ADAL" clId="{4E885605-D884-45BD-8704-266B728F9EF8}" dt="2025-03-11T08:12:06.827" v="5598" actId="20577"/>
        <pc:sldMkLst>
          <pc:docMk/>
          <pc:sldMk cId="4106746064" sldId="323"/>
        </pc:sldMkLst>
        <pc:spChg chg="mod">
          <ac:chgData name="Kunik, Lars" userId="ef4b339d-91c1-4431-9844-5ca3e81c54ff" providerId="ADAL" clId="{4E885605-D884-45BD-8704-266B728F9EF8}" dt="2025-03-11T08:12:06.827" v="5598" actId="20577"/>
          <ac:spMkLst>
            <pc:docMk/>
            <pc:sldMk cId="4106746064" sldId="323"/>
            <ac:spMk id="6" creationId="{9B05A237-FA49-2269-E1E8-75E168B1E5C9}"/>
          </ac:spMkLst>
        </pc:spChg>
      </pc:sldChg>
      <pc:sldChg chg="addSp delSp modSp new del mod modClrScheme chgLayout">
        <pc:chgData name="Kunik, Lars" userId="ef4b339d-91c1-4431-9844-5ca3e81c54ff" providerId="ADAL" clId="{4E885605-D884-45BD-8704-266B728F9EF8}" dt="2025-03-08T15:17:09.201" v="473" actId="2696"/>
        <pc:sldMkLst>
          <pc:docMk/>
          <pc:sldMk cId="851539940" sldId="324"/>
        </pc:sldMkLst>
      </pc:sldChg>
      <pc:sldChg chg="addSp delSp modSp add del mod ord">
        <pc:chgData name="Kunik, Lars" userId="ef4b339d-91c1-4431-9844-5ca3e81c54ff" providerId="ADAL" clId="{4E885605-D884-45BD-8704-266B728F9EF8}" dt="2025-03-08T15:42:50.466" v="620" actId="2696"/>
        <pc:sldMkLst>
          <pc:docMk/>
          <pc:sldMk cId="1231746088" sldId="325"/>
        </pc:sldMkLst>
      </pc:sldChg>
      <pc:sldChg chg="mod ord modShow">
        <pc:chgData name="Kunik, Lars" userId="ef4b339d-91c1-4431-9844-5ca3e81c54ff" providerId="ADAL" clId="{4E885605-D884-45BD-8704-266B728F9EF8}" dt="2025-03-09T18:24:29.698" v="4177"/>
        <pc:sldMkLst>
          <pc:docMk/>
          <pc:sldMk cId="2946026277" sldId="330"/>
        </pc:sldMkLst>
      </pc:sldChg>
      <pc:sldChg chg="addSp delSp modSp mod ord">
        <pc:chgData name="Kunik, Lars" userId="ef4b339d-91c1-4431-9844-5ca3e81c54ff" providerId="ADAL" clId="{4E885605-D884-45BD-8704-266B728F9EF8}" dt="2025-03-11T08:22:22.490" v="5645" actId="478"/>
        <pc:sldMkLst>
          <pc:docMk/>
          <pc:sldMk cId="48416920" sldId="331"/>
        </pc:sldMkLst>
        <pc:spChg chg="add del mod">
          <ac:chgData name="Kunik, Lars" userId="ef4b339d-91c1-4431-9844-5ca3e81c54ff" providerId="ADAL" clId="{4E885605-D884-45BD-8704-266B728F9EF8}" dt="2025-03-10T18:17:38.523" v="5381" actId="478"/>
          <ac:spMkLst>
            <pc:docMk/>
            <pc:sldMk cId="48416920" sldId="331"/>
            <ac:spMk id="2" creationId="{1CA9E32D-C6E1-7461-9FDB-91B9AA078DF7}"/>
          </ac:spMkLst>
        </pc:spChg>
        <pc:spChg chg="mod">
          <ac:chgData name="Kunik, Lars" userId="ef4b339d-91c1-4431-9844-5ca3e81c54ff" providerId="ADAL" clId="{4E885605-D884-45BD-8704-266B728F9EF8}" dt="2025-03-10T17:54:08.810" v="5253" actId="14100"/>
          <ac:spMkLst>
            <pc:docMk/>
            <pc:sldMk cId="48416920" sldId="331"/>
            <ac:spMk id="5" creationId="{28EC7F34-2F7D-3AFB-C484-6D9FC0C58CCD}"/>
          </ac:spMkLst>
        </pc:spChg>
        <pc:spChg chg="mod">
          <ac:chgData name="Kunik, Lars" userId="ef4b339d-91c1-4431-9844-5ca3e81c54ff" providerId="ADAL" clId="{4E885605-D884-45BD-8704-266B728F9EF8}" dt="2025-03-11T08:19:52.405" v="5640" actId="207"/>
          <ac:spMkLst>
            <pc:docMk/>
            <pc:sldMk cId="48416920" sldId="331"/>
            <ac:spMk id="6" creationId="{A8618897-EB54-C82A-6CC3-AB6F7CB760C7}"/>
          </ac:spMkLst>
        </pc:spChg>
        <pc:spChg chg="mod">
          <ac:chgData name="Kunik, Lars" userId="ef4b339d-91c1-4431-9844-5ca3e81c54ff" providerId="ADAL" clId="{4E885605-D884-45BD-8704-266B728F9EF8}" dt="2025-03-09T18:08:57.704" v="4024" actId="20577"/>
          <ac:spMkLst>
            <pc:docMk/>
            <pc:sldMk cId="48416920" sldId="331"/>
            <ac:spMk id="7" creationId="{D13AC501-D373-AFF9-ADCB-2C8A7DBBF00F}"/>
          </ac:spMkLst>
        </pc:spChg>
        <pc:spChg chg="del">
          <ac:chgData name="Kunik, Lars" userId="ef4b339d-91c1-4431-9844-5ca3e81c54ff" providerId="ADAL" clId="{4E885605-D884-45BD-8704-266B728F9EF8}" dt="2025-03-11T08:22:22.490" v="5645" actId="478"/>
          <ac:spMkLst>
            <pc:docMk/>
            <pc:sldMk cId="48416920" sldId="331"/>
            <ac:spMk id="8" creationId="{37785C0D-913D-5696-1F10-ADE228099BBA}"/>
          </ac:spMkLst>
        </pc:spChg>
        <pc:spChg chg="mod">
          <ac:chgData name="Kunik, Lars" userId="ef4b339d-91c1-4431-9844-5ca3e81c54ff" providerId="ADAL" clId="{4E885605-D884-45BD-8704-266B728F9EF8}" dt="2025-03-11T08:08:10.921" v="5573" actId="207"/>
          <ac:spMkLst>
            <pc:docMk/>
            <pc:sldMk cId="48416920" sldId="331"/>
            <ac:spMk id="51" creationId="{8FCB8D49-97F4-11FC-6E75-8B3595C91303}"/>
          </ac:spMkLst>
        </pc:spChg>
        <pc:spChg chg="mod">
          <ac:chgData name="Kunik, Lars" userId="ef4b339d-91c1-4431-9844-5ca3e81c54ff" providerId="ADAL" clId="{4E885605-D884-45BD-8704-266B728F9EF8}" dt="2025-03-11T08:08:05.479" v="5571" actId="207"/>
          <ac:spMkLst>
            <pc:docMk/>
            <pc:sldMk cId="48416920" sldId="331"/>
            <ac:spMk id="55" creationId="{DF2CE724-0857-15D9-34A4-0FA21F26CB0E}"/>
          </ac:spMkLst>
        </pc:spChg>
        <pc:spChg chg="mod">
          <ac:chgData name="Kunik, Lars" userId="ef4b339d-91c1-4431-9844-5ca3e81c54ff" providerId="ADAL" clId="{4E885605-D884-45BD-8704-266B728F9EF8}" dt="2025-03-11T08:08:08.135" v="5572" actId="207"/>
          <ac:spMkLst>
            <pc:docMk/>
            <pc:sldMk cId="48416920" sldId="331"/>
            <ac:spMk id="56" creationId="{C28C2699-6AE7-A051-575F-45C35592B8EC}"/>
          </ac:spMkLst>
        </pc:spChg>
        <pc:spChg chg="mod">
          <ac:chgData name="Kunik, Lars" userId="ef4b339d-91c1-4431-9844-5ca3e81c54ff" providerId="ADAL" clId="{4E885605-D884-45BD-8704-266B728F9EF8}" dt="2025-03-11T08:08:22.894" v="5574" actId="207"/>
          <ac:spMkLst>
            <pc:docMk/>
            <pc:sldMk cId="48416920" sldId="331"/>
            <ac:spMk id="58" creationId="{560C48D9-0A05-4F36-9360-5F93AD3E84F2}"/>
          </ac:spMkLst>
        </pc:spChg>
        <pc:spChg chg="mod">
          <ac:chgData name="Kunik, Lars" userId="ef4b339d-91c1-4431-9844-5ca3e81c54ff" providerId="ADAL" clId="{4E885605-D884-45BD-8704-266B728F9EF8}" dt="2025-03-11T08:08:22.894" v="5574" actId="207"/>
          <ac:spMkLst>
            <pc:docMk/>
            <pc:sldMk cId="48416920" sldId="331"/>
            <ac:spMk id="64" creationId="{BE55AE41-7264-E34F-5978-155408F67E15}"/>
          </ac:spMkLst>
        </pc:spChg>
        <pc:spChg chg="mod">
          <ac:chgData name="Kunik, Lars" userId="ef4b339d-91c1-4431-9844-5ca3e81c54ff" providerId="ADAL" clId="{4E885605-D884-45BD-8704-266B728F9EF8}" dt="2025-03-11T08:02:47.972" v="5522" actId="113"/>
          <ac:spMkLst>
            <pc:docMk/>
            <pc:sldMk cId="48416920" sldId="331"/>
            <ac:spMk id="65" creationId="{1862D4A9-3899-0616-6FDC-D0F47F120F15}"/>
          </ac:spMkLst>
        </pc:spChg>
        <pc:spChg chg="mod">
          <ac:chgData name="Kunik, Lars" userId="ef4b339d-91c1-4431-9844-5ca3e81c54ff" providerId="ADAL" clId="{4E885605-D884-45BD-8704-266B728F9EF8}" dt="2025-03-11T08:03:06.352" v="5526" actId="113"/>
          <ac:spMkLst>
            <pc:docMk/>
            <pc:sldMk cId="48416920" sldId="331"/>
            <ac:spMk id="66" creationId="{AF07E8E1-2F05-1600-E6FC-DC3DB4450794}"/>
          </ac:spMkLst>
        </pc:spChg>
      </pc:sldChg>
      <pc:sldChg chg="addSp delSp modSp add mod ord modShow">
        <pc:chgData name="Kunik, Lars" userId="ef4b339d-91c1-4431-9844-5ca3e81c54ff" providerId="ADAL" clId="{4E885605-D884-45BD-8704-266B728F9EF8}" dt="2025-03-10T16:02:48.580" v="4482"/>
        <pc:sldMkLst>
          <pc:docMk/>
          <pc:sldMk cId="3741274752" sldId="333"/>
        </pc:sldMkLst>
        <pc:spChg chg="add mod">
          <ac:chgData name="Kunik, Lars" userId="ef4b339d-91c1-4431-9844-5ca3e81c54ff" providerId="ADAL" clId="{4E885605-D884-45BD-8704-266B728F9EF8}" dt="2025-03-09T08:28:07.507" v="737" actId="20577"/>
          <ac:spMkLst>
            <pc:docMk/>
            <pc:sldMk cId="3741274752" sldId="333"/>
            <ac:spMk id="2" creationId="{98D24F5D-E055-11C1-E150-18272D33E293}"/>
          </ac:spMkLst>
        </pc:spChg>
        <pc:spChg chg="mod">
          <ac:chgData name="Kunik, Lars" userId="ef4b339d-91c1-4431-9844-5ca3e81c54ff" providerId="ADAL" clId="{4E885605-D884-45BD-8704-266B728F9EF8}" dt="2025-03-08T15:49:13.488" v="714" actId="20577"/>
          <ac:spMkLst>
            <pc:docMk/>
            <pc:sldMk cId="3741274752" sldId="333"/>
            <ac:spMk id="5" creationId="{3C643277-E519-2E1C-6905-C245F0FB169E}"/>
          </ac:spMkLst>
        </pc:spChg>
        <pc:picChg chg="add del mod">
          <ac:chgData name="Kunik, Lars" userId="ef4b339d-91c1-4431-9844-5ca3e81c54ff" providerId="ADAL" clId="{4E885605-D884-45BD-8704-266B728F9EF8}" dt="2025-03-09T08:37:11.843" v="852" actId="21"/>
          <ac:picMkLst>
            <pc:docMk/>
            <pc:sldMk cId="3741274752" sldId="333"/>
            <ac:picMk id="7" creationId="{3C3A53AF-8695-24C1-63BC-1B2BAC208B06}"/>
          </ac:picMkLst>
        </pc:picChg>
        <pc:picChg chg="add mod">
          <ac:chgData name="Kunik, Lars" userId="ef4b339d-91c1-4431-9844-5ca3e81c54ff" providerId="ADAL" clId="{4E885605-D884-45BD-8704-266B728F9EF8}" dt="2025-03-09T08:36:21.222" v="824" actId="1076"/>
          <ac:picMkLst>
            <pc:docMk/>
            <pc:sldMk cId="3741274752" sldId="333"/>
            <ac:picMk id="8" creationId="{5DD8A671-B0EA-C208-797C-AFA9F5EDE614}"/>
          </ac:picMkLst>
        </pc:picChg>
        <pc:picChg chg="add mod">
          <ac:chgData name="Kunik, Lars" userId="ef4b339d-91c1-4431-9844-5ca3e81c54ff" providerId="ADAL" clId="{4E885605-D884-45BD-8704-266B728F9EF8}" dt="2025-03-09T08:36:32.233" v="834" actId="1076"/>
          <ac:picMkLst>
            <pc:docMk/>
            <pc:sldMk cId="3741274752" sldId="333"/>
            <ac:picMk id="10" creationId="{B9720907-B90D-384B-8D2E-458DD134043E}"/>
          </ac:picMkLst>
        </pc:picChg>
        <pc:picChg chg="add mod">
          <ac:chgData name="Kunik, Lars" userId="ef4b339d-91c1-4431-9844-5ca3e81c54ff" providerId="ADAL" clId="{4E885605-D884-45BD-8704-266B728F9EF8}" dt="2025-03-09T08:36:39.308" v="842" actId="1076"/>
          <ac:picMkLst>
            <pc:docMk/>
            <pc:sldMk cId="3741274752" sldId="333"/>
            <ac:picMk id="12" creationId="{DB2C5AB2-D452-19F0-C7D4-BDF0203CD117}"/>
          </ac:picMkLst>
        </pc:picChg>
        <pc:picChg chg="add mod">
          <ac:chgData name="Kunik, Lars" userId="ef4b339d-91c1-4431-9844-5ca3e81c54ff" providerId="ADAL" clId="{4E885605-D884-45BD-8704-266B728F9EF8}" dt="2025-03-09T08:36:56.113" v="850" actId="1076"/>
          <ac:picMkLst>
            <pc:docMk/>
            <pc:sldMk cId="3741274752" sldId="333"/>
            <ac:picMk id="14" creationId="{D7010258-E576-5E89-D3B8-3F08AA4E7C9E}"/>
          </ac:picMkLst>
        </pc:picChg>
        <pc:picChg chg="add mod">
          <ac:chgData name="Kunik, Lars" userId="ef4b339d-91c1-4431-9844-5ca3e81c54ff" providerId="ADAL" clId="{4E885605-D884-45BD-8704-266B728F9EF8}" dt="2025-03-09T08:36:23.723" v="826" actId="1076"/>
          <ac:picMkLst>
            <pc:docMk/>
            <pc:sldMk cId="3741274752" sldId="333"/>
            <ac:picMk id="1036" creationId="{016C2E09-C10E-97FD-DBA0-C4E21A17BF9B}"/>
          </ac:picMkLst>
        </pc:picChg>
        <pc:picChg chg="add mod">
          <ac:chgData name="Kunik, Lars" userId="ef4b339d-91c1-4431-9844-5ca3e81c54ff" providerId="ADAL" clId="{4E885605-D884-45BD-8704-266B728F9EF8}" dt="2025-03-09T08:35:49.041" v="812" actId="1076"/>
          <ac:picMkLst>
            <pc:docMk/>
            <pc:sldMk cId="3741274752" sldId="333"/>
            <ac:picMk id="2050" creationId="{06808858-3EF0-8A6B-F050-F12AEBE4FF7C}"/>
          </ac:picMkLst>
        </pc:picChg>
      </pc:sldChg>
      <pc:sldChg chg="add del">
        <pc:chgData name="Kunik, Lars" userId="ef4b339d-91c1-4431-9844-5ca3e81c54ff" providerId="ADAL" clId="{4E885605-D884-45BD-8704-266B728F9EF8}" dt="2025-03-09T13:45:21.403" v="3706" actId="47"/>
        <pc:sldMkLst>
          <pc:docMk/>
          <pc:sldMk cId="3864086261" sldId="334"/>
        </pc:sldMkLst>
      </pc:sldChg>
      <pc:sldChg chg="addSp delSp modSp add mod modAnim modNotesTx">
        <pc:chgData name="Kunik, Lars" userId="ef4b339d-91c1-4431-9844-5ca3e81c54ff" providerId="ADAL" clId="{4E885605-D884-45BD-8704-266B728F9EF8}" dt="2025-03-11T07:51:33.886" v="5436" actId="207"/>
        <pc:sldMkLst>
          <pc:docMk/>
          <pc:sldMk cId="1527678891" sldId="335"/>
        </pc:sldMkLst>
        <pc:spChg chg="add del mod">
          <ac:chgData name="Kunik, Lars" userId="ef4b339d-91c1-4431-9844-5ca3e81c54ff" providerId="ADAL" clId="{4E885605-D884-45BD-8704-266B728F9EF8}" dt="2025-03-10T16:51:16.068" v="5059" actId="478"/>
          <ac:spMkLst>
            <pc:docMk/>
            <pc:sldMk cId="1527678891" sldId="335"/>
            <ac:spMk id="2" creationId="{264A9D63-778C-FB24-65DD-17B9EF9B4B59}"/>
          </ac:spMkLst>
        </pc:spChg>
        <pc:spChg chg="mod">
          <ac:chgData name="Kunik, Lars" userId="ef4b339d-91c1-4431-9844-5ca3e81c54ff" providerId="ADAL" clId="{4E885605-D884-45BD-8704-266B728F9EF8}" dt="2025-03-10T16:15:26.355" v="4877" actId="20577"/>
          <ac:spMkLst>
            <pc:docMk/>
            <pc:sldMk cId="1527678891" sldId="335"/>
            <ac:spMk id="5" creationId="{5B298A64-7971-4944-F08D-E7E00AE0AB5F}"/>
          </ac:spMkLst>
        </pc:spChg>
        <pc:spChg chg="add mod">
          <ac:chgData name="Kunik, Lars" userId="ef4b339d-91c1-4431-9844-5ca3e81c54ff" providerId="ADAL" clId="{4E885605-D884-45BD-8704-266B728F9EF8}" dt="2025-03-10T17:14:40.381" v="5176" actId="14100"/>
          <ac:spMkLst>
            <pc:docMk/>
            <pc:sldMk cId="1527678891" sldId="335"/>
            <ac:spMk id="6" creationId="{A7B1E1D8-18ED-9100-DE68-5919BE29B880}"/>
          </ac:spMkLst>
        </pc:spChg>
        <pc:spChg chg="add mod">
          <ac:chgData name="Kunik, Lars" userId="ef4b339d-91c1-4431-9844-5ca3e81c54ff" providerId="ADAL" clId="{4E885605-D884-45BD-8704-266B728F9EF8}" dt="2025-03-11T07:51:33.886" v="5436" actId="207"/>
          <ac:spMkLst>
            <pc:docMk/>
            <pc:sldMk cId="1527678891" sldId="335"/>
            <ac:spMk id="8" creationId="{E390B186-07AD-C674-6835-E52C3D7486C9}"/>
          </ac:spMkLst>
        </pc:spChg>
        <pc:spChg chg="add mod">
          <ac:chgData name="Kunik, Lars" userId="ef4b339d-91c1-4431-9844-5ca3e81c54ff" providerId="ADAL" clId="{4E885605-D884-45BD-8704-266B728F9EF8}" dt="2025-03-11T07:51:31.327" v="5435" actId="207"/>
          <ac:spMkLst>
            <pc:docMk/>
            <pc:sldMk cId="1527678891" sldId="335"/>
            <ac:spMk id="15" creationId="{1B8DFB59-6556-0453-EA2D-5186419596BC}"/>
          </ac:spMkLst>
        </pc:spChg>
        <pc:picChg chg="add mod modCrop">
          <ac:chgData name="Kunik, Lars" userId="ef4b339d-91c1-4431-9844-5ca3e81c54ff" providerId="ADAL" clId="{4E885605-D884-45BD-8704-266B728F9EF8}" dt="2025-03-10T17:59:31.372" v="5259" actId="732"/>
          <ac:picMkLst>
            <pc:docMk/>
            <pc:sldMk cId="1527678891" sldId="335"/>
            <ac:picMk id="9" creationId="{E89FA95D-CE7B-EEBC-4349-9F13B9155CA8}"/>
          </ac:picMkLst>
        </pc:picChg>
      </pc:sldChg>
      <pc:sldChg chg="addSp delSp modSp mod modClrScheme chgLayout modNotesTx">
        <pc:chgData name="Kunik, Lars" userId="ef4b339d-91c1-4431-9844-5ca3e81c54ff" providerId="ADAL" clId="{4E885605-D884-45BD-8704-266B728F9EF8}" dt="2025-03-11T08:19:37.714" v="5637" actId="207"/>
        <pc:sldMkLst>
          <pc:docMk/>
          <pc:sldMk cId="4072757111" sldId="336"/>
        </pc:sldMkLst>
        <pc:spChg chg="mod ord">
          <ac:chgData name="Kunik, Lars" userId="ef4b339d-91c1-4431-9844-5ca3e81c54ff" providerId="ADAL" clId="{4E885605-D884-45BD-8704-266B728F9EF8}" dt="2025-03-11T08:17:36.684" v="5620" actId="20577"/>
          <ac:spMkLst>
            <pc:docMk/>
            <pc:sldMk cId="4072757111" sldId="336"/>
            <ac:spMk id="2" creationId="{59473E47-24D1-1122-A80B-A14268A20AB0}"/>
          </ac:spMkLst>
        </pc:spChg>
        <pc:spChg chg="mod ord">
          <ac:chgData name="Kunik, Lars" userId="ef4b339d-91c1-4431-9844-5ca3e81c54ff" providerId="ADAL" clId="{4E885605-D884-45BD-8704-266B728F9EF8}" dt="2025-03-10T18:11:32.128" v="5373" actId="700"/>
          <ac:spMkLst>
            <pc:docMk/>
            <pc:sldMk cId="4072757111" sldId="336"/>
            <ac:spMk id="3" creationId="{D0EEB8AF-EA11-C1A8-3EEE-1F08A38251C8}"/>
          </ac:spMkLst>
        </pc:spChg>
        <pc:spChg chg="mod ord">
          <ac:chgData name="Kunik, Lars" userId="ef4b339d-91c1-4431-9844-5ca3e81c54ff" providerId="ADAL" clId="{4E885605-D884-45BD-8704-266B728F9EF8}" dt="2025-03-10T18:11:32.128" v="5373" actId="700"/>
          <ac:spMkLst>
            <pc:docMk/>
            <pc:sldMk cId="4072757111" sldId="336"/>
            <ac:spMk id="4" creationId="{69D71CE0-263C-9C13-96FC-F8DEF81B4937}"/>
          </ac:spMkLst>
        </pc:spChg>
        <pc:spChg chg="mod">
          <ac:chgData name="Kunik, Lars" userId="ef4b339d-91c1-4431-9844-5ca3e81c54ff" providerId="ADAL" clId="{4E885605-D884-45BD-8704-266B728F9EF8}" dt="2025-03-11T08:19:37.714" v="5637" actId="207"/>
          <ac:spMkLst>
            <pc:docMk/>
            <pc:sldMk cId="4072757111" sldId="336"/>
            <ac:spMk id="7" creationId="{0CDE3B11-C081-D2A5-B45A-D52F6A96F9AB}"/>
          </ac:spMkLst>
        </pc:spChg>
        <pc:spChg chg="add del mod">
          <ac:chgData name="Kunik, Lars" userId="ef4b339d-91c1-4431-9844-5ca3e81c54ff" providerId="ADAL" clId="{4E885605-D884-45BD-8704-266B728F9EF8}" dt="2025-03-10T18:11:14.211" v="5370" actId="478"/>
          <ac:spMkLst>
            <pc:docMk/>
            <pc:sldMk cId="4072757111" sldId="336"/>
            <ac:spMk id="9" creationId="{9F89FE7C-322B-EDF2-8E1A-583345A1B6AE}"/>
          </ac:spMkLst>
        </pc:spChg>
        <pc:spChg chg="mod">
          <ac:chgData name="Kunik, Lars" userId="ef4b339d-91c1-4431-9844-5ca3e81c54ff" providerId="ADAL" clId="{4E885605-D884-45BD-8704-266B728F9EF8}" dt="2025-03-10T17:51:08.727" v="5226" actId="14100"/>
          <ac:spMkLst>
            <pc:docMk/>
            <pc:sldMk cId="4072757111" sldId="336"/>
            <ac:spMk id="12" creationId="{7BD6AE78-0843-381F-A214-5AD90E039730}"/>
          </ac:spMkLst>
        </pc:spChg>
        <pc:spChg chg="mod">
          <ac:chgData name="Kunik, Lars" userId="ef4b339d-91c1-4431-9844-5ca3e81c54ff" providerId="ADAL" clId="{4E885605-D884-45BD-8704-266B728F9EF8}" dt="2025-03-11T07:57:19.766" v="5493" actId="20577"/>
          <ac:spMkLst>
            <pc:docMk/>
            <pc:sldMk cId="4072757111" sldId="336"/>
            <ac:spMk id="24" creationId="{417EA1DF-142D-23E1-EC6C-45C41C5E1F17}"/>
          </ac:spMkLst>
        </pc:spChg>
        <pc:spChg chg="mod">
          <ac:chgData name="Kunik, Lars" userId="ef4b339d-91c1-4431-9844-5ca3e81c54ff" providerId="ADAL" clId="{4E885605-D884-45BD-8704-266B728F9EF8}" dt="2025-03-11T07:50:38.917" v="5429" actId="207"/>
          <ac:spMkLst>
            <pc:docMk/>
            <pc:sldMk cId="4072757111" sldId="336"/>
            <ac:spMk id="25" creationId="{62DA6706-742B-D381-AF12-ABB7E2314101}"/>
          </ac:spMkLst>
        </pc:spChg>
        <pc:graphicFrameChg chg="mod modGraphic">
          <ac:chgData name="Kunik, Lars" userId="ef4b339d-91c1-4431-9844-5ca3e81c54ff" providerId="ADAL" clId="{4E885605-D884-45BD-8704-266B728F9EF8}" dt="2025-03-11T07:56:46.655" v="5490" actId="20577"/>
          <ac:graphicFrameMkLst>
            <pc:docMk/>
            <pc:sldMk cId="4072757111" sldId="336"/>
            <ac:graphicFrameMk id="5" creationId="{E44A5D94-C4B3-3BC0-CB3B-AB1F8CDEF3BE}"/>
          </ac:graphicFrameMkLst>
        </pc:graphicFrameChg>
      </pc:sldChg>
      <pc:sldChg chg="addSp delSp modSp add mod addAnim delAnim modAnim modNotesTx">
        <pc:chgData name="Kunik, Lars" userId="ef4b339d-91c1-4431-9844-5ca3e81c54ff" providerId="ADAL" clId="{4E885605-D884-45BD-8704-266B728F9EF8}" dt="2025-03-11T07:52:57.400" v="5448" actId="20577"/>
        <pc:sldMkLst>
          <pc:docMk/>
          <pc:sldMk cId="2035542027" sldId="338"/>
        </pc:sldMkLst>
        <pc:spChg chg="add mod">
          <ac:chgData name="Kunik, Lars" userId="ef4b339d-91c1-4431-9844-5ca3e81c54ff" providerId="ADAL" clId="{4E885605-D884-45BD-8704-266B728F9EF8}" dt="2025-03-10T15:55:30.837" v="4386" actId="1076"/>
          <ac:spMkLst>
            <pc:docMk/>
            <pc:sldMk cId="2035542027" sldId="338"/>
            <ac:spMk id="2" creationId="{3BD6AE94-31C0-47BD-D8C3-68DB2845C003}"/>
          </ac:spMkLst>
        </pc:spChg>
        <pc:spChg chg="mod">
          <ac:chgData name="Kunik, Lars" userId="ef4b339d-91c1-4431-9844-5ca3e81c54ff" providerId="ADAL" clId="{4E885605-D884-45BD-8704-266B728F9EF8}" dt="2025-03-10T16:15:28.258" v="4878" actId="20577"/>
          <ac:spMkLst>
            <pc:docMk/>
            <pc:sldMk cId="2035542027" sldId="338"/>
            <ac:spMk id="5" creationId="{1889AE16-905D-6F74-0B8F-567C52E3336C}"/>
          </ac:spMkLst>
        </pc:spChg>
        <pc:spChg chg="mod">
          <ac:chgData name="Kunik, Lars" userId="ef4b339d-91c1-4431-9844-5ca3e81c54ff" providerId="ADAL" clId="{4E885605-D884-45BD-8704-266B728F9EF8}" dt="2025-03-11T07:52:57.400" v="5448" actId="20577"/>
          <ac:spMkLst>
            <pc:docMk/>
            <pc:sldMk cId="2035542027" sldId="338"/>
            <ac:spMk id="15" creationId="{2A189110-DAA8-0DE4-26FF-E1D983A7D7CF}"/>
          </ac:spMkLst>
        </pc:spChg>
        <pc:grpChg chg="add mod">
          <ac:chgData name="Kunik, Lars" userId="ef4b339d-91c1-4431-9844-5ca3e81c54ff" providerId="ADAL" clId="{4E885605-D884-45BD-8704-266B728F9EF8}" dt="2025-03-09T09:06:21.260" v="2427" actId="1076"/>
          <ac:grpSpMkLst>
            <pc:docMk/>
            <pc:sldMk cId="2035542027" sldId="338"/>
            <ac:grpSpMk id="11" creationId="{2B9E5026-2C01-3143-9132-7849DB7C5D5A}"/>
          </ac:grpSpMkLst>
        </pc:grpChg>
        <pc:picChg chg="add mod">
          <ac:chgData name="Kunik, Lars" userId="ef4b339d-91c1-4431-9844-5ca3e81c54ff" providerId="ADAL" clId="{4E885605-D884-45BD-8704-266B728F9EF8}" dt="2025-03-09T09:04:52.899" v="2415" actId="164"/>
          <ac:picMkLst>
            <pc:docMk/>
            <pc:sldMk cId="2035542027" sldId="338"/>
            <ac:picMk id="7" creationId="{2B788376-72BD-1D32-9F7F-5EA3FC01F27A}"/>
          </ac:picMkLst>
        </pc:picChg>
        <pc:picChg chg="add del mod modCrop">
          <ac:chgData name="Kunik, Lars" userId="ef4b339d-91c1-4431-9844-5ca3e81c54ff" providerId="ADAL" clId="{4E885605-D884-45BD-8704-266B728F9EF8}" dt="2025-03-10T17:59:40.654" v="5260" actId="732"/>
          <ac:picMkLst>
            <pc:docMk/>
            <pc:sldMk cId="2035542027" sldId="338"/>
            <ac:picMk id="9" creationId="{44EDD106-2F77-E711-DFBC-453998BCE96D}"/>
          </ac:picMkLst>
        </pc:picChg>
        <pc:picChg chg="add mod modCrop">
          <ac:chgData name="Kunik, Lars" userId="ef4b339d-91c1-4431-9844-5ca3e81c54ff" providerId="ADAL" clId="{4E885605-D884-45BD-8704-266B728F9EF8}" dt="2025-03-09T09:04:52.899" v="2415" actId="164"/>
          <ac:picMkLst>
            <pc:docMk/>
            <pc:sldMk cId="2035542027" sldId="338"/>
            <ac:picMk id="10" creationId="{5D02B5BB-8D83-C816-FDF1-3DE3822A1BBA}"/>
          </ac:picMkLst>
        </pc:picChg>
      </pc:sldChg>
      <pc:sldChg chg="addSp delSp modSp new del mod modClrScheme chgLayout modNotesTx">
        <pc:chgData name="Kunik, Lars" userId="ef4b339d-91c1-4431-9844-5ca3e81c54ff" providerId="ADAL" clId="{4E885605-D884-45BD-8704-266B728F9EF8}" dt="2025-03-09T13:13:11.209" v="3460" actId="47"/>
        <pc:sldMkLst>
          <pc:docMk/>
          <pc:sldMk cId="2518910125" sldId="339"/>
        </pc:sldMkLst>
      </pc:sldChg>
      <pc:sldChg chg="modSp add del mod">
        <pc:chgData name="Kunik, Lars" userId="ef4b339d-91c1-4431-9844-5ca3e81c54ff" providerId="ADAL" clId="{4E885605-D884-45BD-8704-266B728F9EF8}" dt="2025-03-09T09:13:25.410" v="2435" actId="47"/>
        <pc:sldMkLst>
          <pc:docMk/>
          <pc:sldMk cId="1955038711" sldId="340"/>
        </pc:sldMkLst>
      </pc:sldChg>
      <pc:sldChg chg="add del">
        <pc:chgData name="Kunik, Lars" userId="ef4b339d-91c1-4431-9844-5ca3e81c54ff" providerId="ADAL" clId="{4E885605-D884-45BD-8704-266B728F9EF8}" dt="2025-03-09T11:11:31.180" v="2879" actId="47"/>
        <pc:sldMkLst>
          <pc:docMk/>
          <pc:sldMk cId="2791091388" sldId="340"/>
        </pc:sldMkLst>
      </pc:sldChg>
      <pc:sldChg chg="addSp delSp modSp add del mod ord modShow">
        <pc:chgData name="Kunik, Lars" userId="ef4b339d-91c1-4431-9844-5ca3e81c54ff" providerId="ADAL" clId="{4E885605-D884-45BD-8704-266B728F9EF8}" dt="2025-03-09T13:13:07.039" v="3459" actId="47"/>
        <pc:sldMkLst>
          <pc:docMk/>
          <pc:sldMk cId="233247449" sldId="341"/>
        </pc:sldMkLst>
      </pc:sldChg>
      <pc:sldChg chg="addSp modSp mod">
        <pc:chgData name="Kunik, Lars" userId="ef4b339d-91c1-4431-9844-5ca3e81c54ff" providerId="ADAL" clId="{4E885605-D884-45BD-8704-266B728F9EF8}" dt="2025-03-09T18:34:31.413" v="4330"/>
        <pc:sldMkLst>
          <pc:docMk/>
          <pc:sldMk cId="997225503" sldId="342"/>
        </pc:sldMkLst>
      </pc:sldChg>
      <pc:sldChg chg="addSp delSp modSp add mod ord modAnim modNotesTx">
        <pc:chgData name="Kunik, Lars" userId="ef4b339d-91c1-4431-9844-5ca3e81c54ff" providerId="ADAL" clId="{4E885605-D884-45BD-8704-266B728F9EF8}" dt="2025-03-11T07:53:57.922" v="5458" actId="207"/>
        <pc:sldMkLst>
          <pc:docMk/>
          <pc:sldMk cId="1474157434" sldId="343"/>
        </pc:sldMkLst>
        <pc:spChg chg="mod">
          <ac:chgData name="Kunik, Lars" userId="ef4b339d-91c1-4431-9844-5ca3e81c54ff" providerId="ADAL" clId="{4E885605-D884-45BD-8704-266B728F9EF8}" dt="2025-03-10T16:15:37.003" v="4880" actId="20577"/>
          <ac:spMkLst>
            <pc:docMk/>
            <pc:sldMk cId="1474157434" sldId="343"/>
            <ac:spMk id="5" creationId="{ED7CC6CB-AC82-81C7-60E4-14F597E38FE6}"/>
          </ac:spMkLst>
        </pc:spChg>
        <pc:spChg chg="add del mod">
          <ac:chgData name="Kunik, Lars" userId="ef4b339d-91c1-4431-9844-5ca3e81c54ff" providerId="ADAL" clId="{4E885605-D884-45BD-8704-266B728F9EF8}" dt="2025-03-09T11:16:19.958" v="2920" actId="47"/>
          <ac:spMkLst>
            <pc:docMk/>
            <pc:sldMk cId="1474157434" sldId="343"/>
            <ac:spMk id="6" creationId="{9A6278A5-960E-B45B-7E36-6B2799FC3042}"/>
          </ac:spMkLst>
        </pc:spChg>
        <pc:spChg chg="add mod">
          <ac:chgData name="Kunik, Lars" userId="ef4b339d-91c1-4431-9844-5ca3e81c54ff" providerId="ADAL" clId="{4E885605-D884-45BD-8704-266B728F9EF8}" dt="2025-03-11T07:53:57.922" v="5458" actId="207"/>
          <ac:spMkLst>
            <pc:docMk/>
            <pc:sldMk cId="1474157434" sldId="343"/>
            <ac:spMk id="13" creationId="{3A053631-7AE9-558F-C3E3-D90EBB8D8E08}"/>
          </ac:spMkLst>
        </pc:spChg>
        <pc:spChg chg="add mod">
          <ac:chgData name="Kunik, Lars" userId="ef4b339d-91c1-4431-9844-5ca3e81c54ff" providerId="ADAL" clId="{4E885605-D884-45BD-8704-266B728F9EF8}" dt="2025-03-09T13:07:23.149" v="3414" actId="1076"/>
          <ac:spMkLst>
            <pc:docMk/>
            <pc:sldMk cId="1474157434" sldId="343"/>
            <ac:spMk id="14" creationId="{24D1DE37-1C73-B4AD-CBC3-C77427533BD8}"/>
          </ac:spMkLst>
        </pc:spChg>
        <pc:spChg chg="add mod">
          <ac:chgData name="Kunik, Lars" userId="ef4b339d-91c1-4431-9844-5ca3e81c54ff" providerId="ADAL" clId="{4E885605-D884-45BD-8704-266B728F9EF8}" dt="2025-03-09T13:07:23.149" v="3414" actId="1076"/>
          <ac:spMkLst>
            <pc:docMk/>
            <pc:sldMk cId="1474157434" sldId="343"/>
            <ac:spMk id="15" creationId="{D0A3A901-DCB5-8CA4-15B0-E0E112EC635A}"/>
          </ac:spMkLst>
        </pc:spChg>
        <pc:spChg chg="add mod">
          <ac:chgData name="Kunik, Lars" userId="ef4b339d-91c1-4431-9844-5ca3e81c54ff" providerId="ADAL" clId="{4E885605-D884-45BD-8704-266B728F9EF8}" dt="2025-03-09T13:07:23.149" v="3414" actId="1076"/>
          <ac:spMkLst>
            <pc:docMk/>
            <pc:sldMk cId="1474157434" sldId="343"/>
            <ac:spMk id="16" creationId="{6AB4193F-7132-5419-7D21-3981573607F7}"/>
          </ac:spMkLst>
        </pc:spChg>
        <pc:spChg chg="add mod ord">
          <ac:chgData name="Kunik, Lars" userId="ef4b339d-91c1-4431-9844-5ca3e81c54ff" providerId="ADAL" clId="{4E885605-D884-45BD-8704-266B728F9EF8}" dt="2025-03-09T13:07:16.798" v="3413" actId="167"/>
          <ac:spMkLst>
            <pc:docMk/>
            <pc:sldMk cId="1474157434" sldId="343"/>
            <ac:spMk id="20" creationId="{738DA452-7E66-0B51-A582-DE46740F0002}"/>
          </ac:spMkLst>
        </pc:spChg>
        <pc:picChg chg="mod modCrop">
          <ac:chgData name="Kunik, Lars" userId="ef4b339d-91c1-4431-9844-5ca3e81c54ff" providerId="ADAL" clId="{4E885605-D884-45BD-8704-266B728F9EF8}" dt="2025-03-10T17:59:58.016" v="5262" actId="732"/>
          <ac:picMkLst>
            <pc:docMk/>
            <pc:sldMk cId="1474157434" sldId="343"/>
            <ac:picMk id="2" creationId="{525C0CC3-DA68-66ED-BB62-3DC5A98EBBE4}"/>
          </ac:picMkLst>
        </pc:picChg>
        <pc:picChg chg="add mod">
          <ac:chgData name="Kunik, Lars" userId="ef4b339d-91c1-4431-9844-5ca3e81c54ff" providerId="ADAL" clId="{4E885605-D884-45BD-8704-266B728F9EF8}" dt="2025-03-09T12:52:29.640" v="3269"/>
          <ac:picMkLst>
            <pc:docMk/>
            <pc:sldMk cId="1474157434" sldId="343"/>
            <ac:picMk id="7" creationId="{AA3049AE-53E1-D0AB-56CB-56DB9BFD66D0}"/>
          </ac:picMkLst>
        </pc:picChg>
        <pc:picChg chg="add mod ord modCrop">
          <ac:chgData name="Kunik, Lars" userId="ef4b339d-91c1-4431-9844-5ca3e81c54ff" providerId="ADAL" clId="{4E885605-D884-45BD-8704-266B728F9EF8}" dt="2025-03-10T18:00:03.006" v="5263" actId="732"/>
          <ac:picMkLst>
            <pc:docMk/>
            <pc:sldMk cId="1474157434" sldId="343"/>
            <ac:picMk id="9" creationId="{B5573C54-66D9-55F2-EAFD-21D6D83F12DD}"/>
          </ac:picMkLst>
        </pc:picChg>
      </pc:sldChg>
      <pc:sldChg chg="addSp delSp modSp add del mod ord modAnim">
        <pc:chgData name="Kunik, Lars" userId="ef4b339d-91c1-4431-9844-5ca3e81c54ff" providerId="ADAL" clId="{4E885605-D884-45BD-8704-266B728F9EF8}" dt="2025-03-09T13:13:04.688" v="3458" actId="47"/>
        <pc:sldMkLst>
          <pc:docMk/>
          <pc:sldMk cId="3866192997" sldId="344"/>
        </pc:sldMkLst>
      </pc:sldChg>
      <pc:sldChg chg="addSp modSp new mod ord">
        <pc:chgData name="Kunik, Lars" userId="ef4b339d-91c1-4431-9844-5ca3e81c54ff" providerId="ADAL" clId="{4E885605-D884-45BD-8704-266B728F9EF8}" dt="2025-03-09T18:35:52.884" v="4350" actId="1076"/>
        <pc:sldMkLst>
          <pc:docMk/>
          <pc:sldMk cId="1737740886" sldId="345"/>
        </pc:sldMkLst>
      </pc:sldChg>
      <pc:sldChg chg="addSp delSp modSp add mod ord modAnim">
        <pc:chgData name="Kunik, Lars" userId="ef4b339d-91c1-4431-9844-5ca3e81c54ff" providerId="ADAL" clId="{4E885605-D884-45BD-8704-266B728F9EF8}" dt="2025-03-11T07:53:26.959" v="5457" actId="20577"/>
        <pc:sldMkLst>
          <pc:docMk/>
          <pc:sldMk cId="1036710896" sldId="346"/>
        </pc:sldMkLst>
        <pc:spChg chg="mod">
          <ac:chgData name="Kunik, Lars" userId="ef4b339d-91c1-4431-9844-5ca3e81c54ff" providerId="ADAL" clId="{4E885605-D884-45BD-8704-266B728F9EF8}" dt="2025-03-10T16:15:30.665" v="4879" actId="20577"/>
          <ac:spMkLst>
            <pc:docMk/>
            <pc:sldMk cId="1036710896" sldId="346"/>
            <ac:spMk id="5" creationId="{0E355A2E-A880-D6CE-CDB7-3B28B8CE33B0}"/>
          </ac:spMkLst>
        </pc:spChg>
        <pc:spChg chg="mod topLvl">
          <ac:chgData name="Kunik, Lars" userId="ef4b339d-91c1-4431-9844-5ca3e81c54ff" providerId="ADAL" clId="{4E885605-D884-45BD-8704-266B728F9EF8}" dt="2025-03-09T14:07:41.768" v="3949" actId="165"/>
          <ac:spMkLst>
            <pc:docMk/>
            <pc:sldMk cId="1036710896" sldId="346"/>
            <ac:spMk id="10" creationId="{FE035ACC-9457-74A5-123C-7707342C179E}"/>
          </ac:spMkLst>
        </pc:spChg>
        <pc:spChg chg="add mod topLvl">
          <ac:chgData name="Kunik, Lars" userId="ef4b339d-91c1-4431-9844-5ca3e81c54ff" providerId="ADAL" clId="{4E885605-D884-45BD-8704-266B728F9EF8}" dt="2025-03-11T07:53:26.959" v="5457" actId="20577"/>
          <ac:spMkLst>
            <pc:docMk/>
            <pc:sldMk cId="1036710896" sldId="346"/>
            <ac:spMk id="15" creationId="{A018A255-1BF0-3DAD-0FBD-72E55926D89A}"/>
          </ac:spMkLst>
        </pc:spChg>
        <pc:picChg chg="mod modCrop">
          <ac:chgData name="Kunik, Lars" userId="ef4b339d-91c1-4431-9844-5ca3e81c54ff" providerId="ADAL" clId="{4E885605-D884-45BD-8704-266B728F9EF8}" dt="2025-03-10T17:59:50.190" v="5261" actId="732"/>
          <ac:picMkLst>
            <pc:docMk/>
            <pc:sldMk cId="1036710896" sldId="346"/>
            <ac:picMk id="2" creationId="{2663D3A3-22E3-4671-F025-66EE2847ADD0}"/>
          </ac:picMkLst>
        </pc:picChg>
        <pc:picChg chg="mod">
          <ac:chgData name="Kunik, Lars" userId="ef4b339d-91c1-4431-9844-5ca3e81c54ff" providerId="ADAL" clId="{4E885605-D884-45BD-8704-266B728F9EF8}" dt="2025-03-09T13:31:28.452" v="3618" actId="14826"/>
          <ac:picMkLst>
            <pc:docMk/>
            <pc:sldMk cId="1036710896" sldId="346"/>
            <ac:picMk id="12" creationId="{09EF2612-B80F-146B-3697-25CD74B70F0A}"/>
          </ac:picMkLst>
        </pc:picChg>
      </pc:sldChg>
      <pc:sldChg chg="add del">
        <pc:chgData name="Kunik, Lars" userId="ef4b339d-91c1-4431-9844-5ca3e81c54ff" providerId="ADAL" clId="{4E885605-D884-45BD-8704-266B728F9EF8}" dt="2025-03-09T13:08:53.728" v="3428" actId="47"/>
        <pc:sldMkLst>
          <pc:docMk/>
          <pc:sldMk cId="1649116430" sldId="347"/>
        </pc:sldMkLst>
      </pc:sldChg>
      <pc:sldChg chg="addSp delSp modSp add mod modTransition addAnim delAnim modAnim modNotesTx">
        <pc:chgData name="Kunik, Lars" userId="ef4b339d-91c1-4431-9844-5ca3e81c54ff" providerId="ADAL" clId="{4E885605-D884-45BD-8704-266B728F9EF8}" dt="2025-03-11T07:54:07.947" v="5460" actId="207"/>
        <pc:sldMkLst>
          <pc:docMk/>
          <pc:sldMk cId="2815963818" sldId="347"/>
        </pc:sldMkLst>
        <pc:spChg chg="mod">
          <ac:chgData name="Kunik, Lars" userId="ef4b339d-91c1-4431-9844-5ca3e81c54ff" providerId="ADAL" clId="{4E885605-D884-45BD-8704-266B728F9EF8}" dt="2025-03-10T16:15:39.432" v="4881" actId="20577"/>
          <ac:spMkLst>
            <pc:docMk/>
            <pc:sldMk cId="2815963818" sldId="347"/>
            <ac:spMk id="5" creationId="{1ACF68A0-3C19-D39B-146A-FC15236EDB1D}"/>
          </ac:spMkLst>
        </pc:spChg>
        <pc:spChg chg="add mod">
          <ac:chgData name="Kunik, Lars" userId="ef4b339d-91c1-4431-9844-5ca3e81c54ff" providerId="ADAL" clId="{4E885605-D884-45BD-8704-266B728F9EF8}" dt="2025-03-09T13:10:57.844" v="3446" actId="1076"/>
          <ac:spMkLst>
            <pc:docMk/>
            <pc:sldMk cId="2815963818" sldId="347"/>
            <ac:spMk id="8" creationId="{A33346D6-D819-DBD8-2588-1B8FB0FB9960}"/>
          </ac:spMkLst>
        </pc:spChg>
        <pc:spChg chg="add mod">
          <ac:chgData name="Kunik, Lars" userId="ef4b339d-91c1-4431-9844-5ca3e81c54ff" providerId="ADAL" clId="{4E885605-D884-45BD-8704-266B728F9EF8}" dt="2025-03-11T07:54:07.947" v="5460" actId="207"/>
          <ac:spMkLst>
            <pc:docMk/>
            <pc:sldMk cId="2815963818" sldId="347"/>
            <ac:spMk id="10" creationId="{99B6C875-1B98-315F-E7B3-12509021FE7F}"/>
          </ac:spMkLst>
        </pc:spChg>
        <pc:spChg chg="mod">
          <ac:chgData name="Kunik, Lars" userId="ef4b339d-91c1-4431-9844-5ca3e81c54ff" providerId="ADAL" clId="{4E885605-D884-45BD-8704-266B728F9EF8}" dt="2025-03-11T07:54:04.678" v="5459" actId="207"/>
          <ac:spMkLst>
            <pc:docMk/>
            <pc:sldMk cId="2815963818" sldId="347"/>
            <ac:spMk id="13" creationId="{DF9208C3-E3B3-B0C9-0955-72A4CB770A7B}"/>
          </ac:spMkLst>
        </pc:spChg>
        <pc:spChg chg="mod">
          <ac:chgData name="Kunik, Lars" userId="ef4b339d-91c1-4431-9844-5ca3e81c54ff" providerId="ADAL" clId="{4E885605-D884-45BD-8704-266B728F9EF8}" dt="2025-03-09T13:10:53.208" v="3445" actId="1076"/>
          <ac:spMkLst>
            <pc:docMk/>
            <pc:sldMk cId="2815963818" sldId="347"/>
            <ac:spMk id="20" creationId="{8E17706D-3DE1-52C6-A561-FDC7DC563779}"/>
          </ac:spMkLst>
        </pc:spChg>
        <pc:picChg chg="add del mod modCrop">
          <ac:chgData name="Kunik, Lars" userId="ef4b339d-91c1-4431-9844-5ca3e81c54ff" providerId="ADAL" clId="{4E885605-D884-45BD-8704-266B728F9EF8}" dt="2025-03-10T18:00:12.031" v="5264" actId="732"/>
          <ac:picMkLst>
            <pc:docMk/>
            <pc:sldMk cId="2815963818" sldId="347"/>
            <ac:picMk id="2" creationId="{B4A44B9E-C7B5-4B78-72A5-7F397F04EEA5}"/>
          </ac:picMkLst>
        </pc:picChg>
        <pc:picChg chg="mod">
          <ac:chgData name="Kunik, Lars" userId="ef4b339d-91c1-4431-9844-5ca3e81c54ff" providerId="ADAL" clId="{4E885605-D884-45BD-8704-266B728F9EF8}" dt="2025-03-09T13:10:53.208" v="3445" actId="1076"/>
          <ac:picMkLst>
            <pc:docMk/>
            <pc:sldMk cId="2815963818" sldId="347"/>
            <ac:picMk id="7" creationId="{5FDAA751-B5E9-CC44-9AFC-2FF58C4AC50A}"/>
          </ac:picMkLst>
        </pc:picChg>
      </pc:sldChg>
      <pc:sldChg chg="addSp delSp modSp add mod delAnim modAnim modNotesTx">
        <pc:chgData name="Kunik, Lars" userId="ef4b339d-91c1-4431-9844-5ca3e81c54ff" providerId="ADAL" clId="{4E885605-D884-45BD-8704-266B728F9EF8}" dt="2025-03-11T07:54:21.319" v="5464" actId="207"/>
        <pc:sldMkLst>
          <pc:docMk/>
          <pc:sldMk cId="3460602361" sldId="348"/>
        </pc:sldMkLst>
        <pc:spChg chg="mod">
          <ac:chgData name="Kunik, Lars" userId="ef4b339d-91c1-4431-9844-5ca3e81c54ff" providerId="ADAL" clId="{4E885605-D884-45BD-8704-266B728F9EF8}" dt="2025-03-10T16:15:43.979" v="4883" actId="20577"/>
          <ac:spMkLst>
            <pc:docMk/>
            <pc:sldMk cId="3460602361" sldId="348"/>
            <ac:spMk id="5" creationId="{1661AC90-D418-46B7-E47D-1F7BCB0795AA}"/>
          </ac:spMkLst>
        </pc:spChg>
        <pc:spChg chg="mod">
          <ac:chgData name="Kunik, Lars" userId="ef4b339d-91c1-4431-9844-5ca3e81c54ff" providerId="ADAL" clId="{4E885605-D884-45BD-8704-266B728F9EF8}" dt="2025-03-09T13:35:45.497" v="3634" actId="1076"/>
          <ac:spMkLst>
            <pc:docMk/>
            <pc:sldMk cId="3460602361" sldId="348"/>
            <ac:spMk id="8" creationId="{03586086-F632-C357-64E4-88F005D795C6}"/>
          </ac:spMkLst>
        </pc:spChg>
        <pc:spChg chg="add mod">
          <ac:chgData name="Kunik, Lars" userId="ef4b339d-91c1-4431-9844-5ca3e81c54ff" providerId="ADAL" clId="{4E885605-D884-45BD-8704-266B728F9EF8}" dt="2025-03-11T07:54:21.319" v="5464" actId="207"/>
          <ac:spMkLst>
            <pc:docMk/>
            <pc:sldMk cId="3460602361" sldId="348"/>
            <ac:spMk id="9" creationId="{F36696E7-4CAA-F612-7A97-779C128159D6}"/>
          </ac:spMkLst>
        </pc:spChg>
        <pc:spChg chg="mod">
          <ac:chgData name="Kunik, Lars" userId="ef4b339d-91c1-4431-9844-5ca3e81c54ff" providerId="ADAL" clId="{4E885605-D884-45BD-8704-266B728F9EF8}" dt="2025-03-11T07:54:17.358" v="5463" actId="207"/>
          <ac:spMkLst>
            <pc:docMk/>
            <pc:sldMk cId="3460602361" sldId="348"/>
            <ac:spMk id="13" creationId="{9CB89850-1A5A-C514-6D17-966A221BB573}"/>
          </ac:spMkLst>
        </pc:spChg>
        <pc:spChg chg="mod">
          <ac:chgData name="Kunik, Lars" userId="ef4b339d-91c1-4431-9844-5ca3e81c54ff" providerId="ADAL" clId="{4E885605-D884-45BD-8704-266B728F9EF8}" dt="2025-03-09T13:35:53.829" v="3637" actId="1076"/>
          <ac:spMkLst>
            <pc:docMk/>
            <pc:sldMk cId="3460602361" sldId="348"/>
            <ac:spMk id="20" creationId="{85D8942C-1E7E-738E-9339-A285207ECF8F}"/>
          </ac:spMkLst>
        </pc:spChg>
        <pc:picChg chg="mod modCrop">
          <ac:chgData name="Kunik, Lars" userId="ef4b339d-91c1-4431-9844-5ca3e81c54ff" providerId="ADAL" clId="{4E885605-D884-45BD-8704-266B728F9EF8}" dt="2025-03-10T18:00:29.542" v="5266" actId="732"/>
          <ac:picMkLst>
            <pc:docMk/>
            <pc:sldMk cId="3460602361" sldId="348"/>
            <ac:picMk id="2" creationId="{A37FAFAD-DD0B-1B9B-9504-EB412E629410}"/>
          </ac:picMkLst>
        </pc:picChg>
        <pc:picChg chg="mod">
          <ac:chgData name="Kunik, Lars" userId="ef4b339d-91c1-4431-9844-5ca3e81c54ff" providerId="ADAL" clId="{4E885605-D884-45BD-8704-266B728F9EF8}" dt="2025-03-09T13:35:53.829" v="3637" actId="1076"/>
          <ac:picMkLst>
            <pc:docMk/>
            <pc:sldMk cId="3460602361" sldId="348"/>
            <ac:picMk id="7" creationId="{FE142C43-7B3C-E79F-DC3B-E5375F8D4592}"/>
          </ac:picMkLst>
        </pc:picChg>
      </pc:sldChg>
      <pc:sldChg chg="addSp delSp modSp add mod modAnim modNotesTx">
        <pc:chgData name="Kunik, Lars" userId="ef4b339d-91c1-4431-9844-5ca3e81c54ff" providerId="ADAL" clId="{4E885605-D884-45BD-8704-266B728F9EF8}" dt="2025-03-11T08:00:14.125" v="5506" actId="114"/>
        <pc:sldMkLst>
          <pc:docMk/>
          <pc:sldMk cId="940961632" sldId="349"/>
        </pc:sldMkLst>
        <pc:spChg chg="mod">
          <ac:chgData name="Kunik, Lars" userId="ef4b339d-91c1-4431-9844-5ca3e81c54ff" providerId="ADAL" clId="{4E885605-D884-45BD-8704-266B728F9EF8}" dt="2025-03-10T16:15:46.554" v="4884" actId="20577"/>
          <ac:spMkLst>
            <pc:docMk/>
            <pc:sldMk cId="940961632" sldId="349"/>
            <ac:spMk id="5" creationId="{FFF8C27C-E378-EFEA-EA3B-3B8FFC3F3979}"/>
          </ac:spMkLst>
        </pc:spChg>
        <pc:spChg chg="mod">
          <ac:chgData name="Kunik, Lars" userId="ef4b339d-91c1-4431-9844-5ca3e81c54ff" providerId="ADAL" clId="{4E885605-D884-45BD-8704-266B728F9EF8}" dt="2025-03-11T08:00:14.125" v="5506" actId="114"/>
          <ac:spMkLst>
            <pc:docMk/>
            <pc:sldMk cId="940961632" sldId="349"/>
            <ac:spMk id="13" creationId="{737716E5-931B-8D1B-B07C-324C14F6FDE2}"/>
          </ac:spMkLst>
        </pc:spChg>
        <pc:spChg chg="add mod">
          <ac:chgData name="Kunik, Lars" userId="ef4b339d-91c1-4431-9844-5ca3e81c54ff" providerId="ADAL" clId="{4E885605-D884-45BD-8704-266B728F9EF8}" dt="2025-03-09T13:59:51.227" v="3820" actId="1076"/>
          <ac:spMkLst>
            <pc:docMk/>
            <pc:sldMk cId="940961632" sldId="349"/>
            <ac:spMk id="16" creationId="{BA70F1FB-3AFC-78CF-785B-C64FA536B36C}"/>
          </ac:spMkLst>
        </pc:spChg>
        <pc:spChg chg="add mod">
          <ac:chgData name="Kunik, Lars" userId="ef4b339d-91c1-4431-9844-5ca3e81c54ff" providerId="ADAL" clId="{4E885605-D884-45BD-8704-266B728F9EF8}" dt="2025-03-11T07:54:24.833" v="5465" actId="207"/>
          <ac:spMkLst>
            <pc:docMk/>
            <pc:sldMk cId="940961632" sldId="349"/>
            <ac:spMk id="17" creationId="{EA0752FE-2177-909E-9940-EC995BB7FE73}"/>
          </ac:spMkLst>
        </pc:spChg>
        <pc:spChg chg="mod">
          <ac:chgData name="Kunik, Lars" userId="ef4b339d-91c1-4431-9844-5ca3e81c54ff" providerId="ADAL" clId="{4E885605-D884-45BD-8704-266B728F9EF8}" dt="2025-03-09T13:43:16.337" v="3704" actId="14100"/>
          <ac:spMkLst>
            <pc:docMk/>
            <pc:sldMk cId="940961632" sldId="349"/>
            <ac:spMk id="20" creationId="{8B1CD4E4-EC79-4710-8757-FAE775F1E312}"/>
          </ac:spMkLst>
        </pc:spChg>
        <pc:picChg chg="mod">
          <ac:chgData name="Kunik, Lars" userId="ef4b339d-91c1-4431-9844-5ca3e81c54ff" providerId="ADAL" clId="{4E885605-D884-45BD-8704-266B728F9EF8}" dt="2025-03-09T13:41:29.419" v="3686" actId="1076"/>
          <ac:picMkLst>
            <pc:docMk/>
            <pc:sldMk cId="940961632" sldId="349"/>
            <ac:picMk id="7" creationId="{C99A5E18-2E03-1DEB-1AE8-29A04766ECBF}"/>
          </ac:picMkLst>
        </pc:picChg>
        <pc:picChg chg="add mod modCrop">
          <ac:chgData name="Kunik, Lars" userId="ef4b339d-91c1-4431-9844-5ca3e81c54ff" providerId="ADAL" clId="{4E885605-D884-45BD-8704-266B728F9EF8}" dt="2025-03-10T18:01:40.672" v="5267" actId="732"/>
          <ac:picMkLst>
            <pc:docMk/>
            <pc:sldMk cId="940961632" sldId="349"/>
            <ac:picMk id="15" creationId="{65141C95-9D40-6DF5-EA31-F1C8AEA307CB}"/>
          </ac:picMkLst>
        </pc:picChg>
      </pc:sldChg>
      <pc:sldChg chg="delSp modSp add mod ord delAnim modAnim">
        <pc:chgData name="Kunik, Lars" userId="ef4b339d-91c1-4431-9844-5ca3e81c54ff" providerId="ADAL" clId="{4E885605-D884-45BD-8704-266B728F9EF8}" dt="2025-03-11T07:54:14.066" v="5462" actId="207"/>
        <pc:sldMkLst>
          <pc:docMk/>
          <pc:sldMk cId="1042983231" sldId="350"/>
        </pc:sldMkLst>
        <pc:spChg chg="mod">
          <ac:chgData name="Kunik, Lars" userId="ef4b339d-91c1-4431-9844-5ca3e81c54ff" providerId="ADAL" clId="{4E885605-D884-45BD-8704-266B728F9EF8}" dt="2025-03-10T16:15:41.772" v="4882" actId="20577"/>
          <ac:spMkLst>
            <pc:docMk/>
            <pc:sldMk cId="1042983231" sldId="350"/>
            <ac:spMk id="5" creationId="{1E533F95-836B-89A5-0448-260715D66BFA}"/>
          </ac:spMkLst>
        </pc:spChg>
        <pc:spChg chg="mod">
          <ac:chgData name="Kunik, Lars" userId="ef4b339d-91c1-4431-9844-5ca3e81c54ff" providerId="ADAL" clId="{4E885605-D884-45BD-8704-266B728F9EF8}" dt="2025-03-11T07:54:12.348" v="5461" actId="207"/>
          <ac:spMkLst>
            <pc:docMk/>
            <pc:sldMk cId="1042983231" sldId="350"/>
            <ac:spMk id="10" creationId="{5241EECA-C71A-1DAF-9EE7-945BBDE7BB07}"/>
          </ac:spMkLst>
        </pc:spChg>
        <pc:spChg chg="mod">
          <ac:chgData name="Kunik, Lars" userId="ef4b339d-91c1-4431-9844-5ca3e81c54ff" providerId="ADAL" clId="{4E885605-D884-45BD-8704-266B728F9EF8}" dt="2025-03-11T07:54:14.066" v="5462" actId="207"/>
          <ac:spMkLst>
            <pc:docMk/>
            <pc:sldMk cId="1042983231" sldId="350"/>
            <ac:spMk id="13" creationId="{315F0C89-06F6-388D-E3FB-B6EAF5D7B87C}"/>
          </ac:spMkLst>
        </pc:spChg>
        <pc:picChg chg="mod modCrop">
          <ac:chgData name="Kunik, Lars" userId="ef4b339d-91c1-4431-9844-5ca3e81c54ff" providerId="ADAL" clId="{4E885605-D884-45BD-8704-266B728F9EF8}" dt="2025-03-10T18:00:21.734" v="5265" actId="732"/>
          <ac:picMkLst>
            <pc:docMk/>
            <pc:sldMk cId="1042983231" sldId="350"/>
            <ac:picMk id="2" creationId="{6689FA4D-91B3-E18A-A347-C9FD6B381B32}"/>
          </ac:picMkLst>
        </pc:picChg>
      </pc:sldChg>
      <pc:sldChg chg="add del ord">
        <pc:chgData name="Kunik, Lars" userId="ef4b339d-91c1-4431-9844-5ca3e81c54ff" providerId="ADAL" clId="{4E885605-D884-45BD-8704-266B728F9EF8}" dt="2025-03-09T13:33:50.190" v="3629" actId="2890"/>
        <pc:sldMkLst>
          <pc:docMk/>
          <pc:sldMk cId="3474484388" sldId="350"/>
        </pc:sldMkLst>
      </pc:sldChg>
      <pc:sldChg chg="addSp delSp modSp add mod delAnim modAnim">
        <pc:chgData name="Kunik, Lars" userId="ef4b339d-91c1-4431-9844-5ca3e81c54ff" providerId="ADAL" clId="{4E885605-D884-45BD-8704-266B728F9EF8}" dt="2025-03-11T08:00:31.744" v="5507" actId="114"/>
        <pc:sldMkLst>
          <pc:docMk/>
          <pc:sldMk cId="1712960685" sldId="351"/>
        </pc:sldMkLst>
        <pc:spChg chg="mod">
          <ac:chgData name="Kunik, Lars" userId="ef4b339d-91c1-4431-9844-5ca3e81c54ff" providerId="ADAL" clId="{4E885605-D884-45BD-8704-266B728F9EF8}" dt="2025-03-10T16:15:48.471" v="4885" actId="20577"/>
          <ac:spMkLst>
            <pc:docMk/>
            <pc:sldMk cId="1712960685" sldId="351"/>
            <ac:spMk id="5" creationId="{5E96190F-25B7-3A9B-96AB-6A466D59DC5C}"/>
          </ac:spMkLst>
        </pc:spChg>
        <pc:spChg chg="mod">
          <ac:chgData name="Kunik, Lars" userId="ef4b339d-91c1-4431-9844-5ca3e81c54ff" providerId="ADAL" clId="{4E885605-D884-45BD-8704-266B728F9EF8}" dt="2025-03-11T08:00:31.744" v="5507" actId="114"/>
          <ac:spMkLst>
            <pc:docMk/>
            <pc:sldMk cId="1712960685" sldId="351"/>
            <ac:spMk id="13" creationId="{246F38D5-6FF0-92A1-E4BB-F12C80312EC5}"/>
          </ac:spMkLst>
        </pc:spChg>
        <pc:spChg chg="add mod">
          <ac:chgData name="Kunik, Lars" userId="ef4b339d-91c1-4431-9844-5ca3e81c54ff" providerId="ADAL" clId="{4E885605-D884-45BD-8704-266B728F9EF8}" dt="2025-03-09T13:55:23.504" v="3813" actId="1076"/>
          <ac:spMkLst>
            <pc:docMk/>
            <pc:sldMk cId="1712960685" sldId="351"/>
            <ac:spMk id="14" creationId="{84858935-C6CD-8FE3-84C0-0711316F1F89}"/>
          </ac:spMkLst>
        </pc:spChg>
        <pc:spChg chg="add mod">
          <ac:chgData name="Kunik, Lars" userId="ef4b339d-91c1-4431-9844-5ca3e81c54ff" providerId="ADAL" clId="{4E885605-D884-45BD-8704-266B728F9EF8}" dt="2025-03-11T07:54:30.351" v="5467" actId="207"/>
          <ac:spMkLst>
            <pc:docMk/>
            <pc:sldMk cId="1712960685" sldId="351"/>
            <ac:spMk id="15" creationId="{2CE06BA3-7D80-6575-0F91-9A84E9A7680B}"/>
          </ac:spMkLst>
        </pc:spChg>
        <pc:spChg chg="mod">
          <ac:chgData name="Kunik, Lars" userId="ef4b339d-91c1-4431-9844-5ca3e81c54ff" providerId="ADAL" clId="{4E885605-D884-45BD-8704-266B728F9EF8}" dt="2025-03-09T13:55:42.691" v="3816" actId="1076"/>
          <ac:spMkLst>
            <pc:docMk/>
            <pc:sldMk cId="1712960685" sldId="351"/>
            <ac:spMk id="20" creationId="{A1174D73-4437-8FEE-A470-CBCA80C222CE}"/>
          </ac:spMkLst>
        </pc:spChg>
        <pc:grpChg chg="add mod">
          <ac:chgData name="Kunik, Lars" userId="ef4b339d-91c1-4431-9844-5ca3e81c54ff" providerId="ADAL" clId="{4E885605-D884-45BD-8704-266B728F9EF8}" dt="2025-03-09T13:55:42.691" v="3816" actId="1076"/>
          <ac:grpSpMkLst>
            <pc:docMk/>
            <pc:sldMk cId="1712960685" sldId="351"/>
            <ac:grpSpMk id="11" creationId="{A650820B-1EDB-AEEF-5092-A72EF9867FE4}"/>
          </ac:grpSpMkLst>
        </pc:grpChg>
        <pc:picChg chg="mod">
          <ac:chgData name="Kunik, Lars" userId="ef4b339d-91c1-4431-9844-5ca3e81c54ff" providerId="ADAL" clId="{4E885605-D884-45BD-8704-266B728F9EF8}" dt="2025-03-09T13:55:42.691" v="3816" actId="1076"/>
          <ac:picMkLst>
            <pc:docMk/>
            <pc:sldMk cId="1712960685" sldId="351"/>
            <ac:picMk id="7" creationId="{6DA01FBF-9B40-700B-F80B-A6307EB18798}"/>
          </ac:picMkLst>
        </pc:picChg>
        <pc:picChg chg="add mod">
          <ac:chgData name="Kunik, Lars" userId="ef4b339d-91c1-4431-9844-5ca3e81c54ff" providerId="ADAL" clId="{4E885605-D884-45BD-8704-266B728F9EF8}" dt="2025-03-09T13:55:42.691" v="3816" actId="1076"/>
          <ac:picMkLst>
            <pc:docMk/>
            <pc:sldMk cId="1712960685" sldId="351"/>
            <ac:picMk id="10" creationId="{894E0A67-00CD-5A3D-F441-376974331DDF}"/>
          </ac:picMkLst>
        </pc:picChg>
        <pc:picChg chg="add mod modCrop">
          <ac:chgData name="Kunik, Lars" userId="ef4b339d-91c1-4431-9844-5ca3e81c54ff" providerId="ADAL" clId="{4E885605-D884-45BD-8704-266B728F9EF8}" dt="2025-03-10T18:01:46.725" v="5268" actId="732"/>
          <ac:picMkLst>
            <pc:docMk/>
            <pc:sldMk cId="1712960685" sldId="351"/>
            <ac:picMk id="12" creationId="{F3480436-6FBF-4B40-CA88-B0C7A1737029}"/>
          </ac:picMkLst>
        </pc:picChg>
      </pc:sldChg>
      <pc:sldChg chg="delSp modSp add mod delAnim modAnim">
        <pc:chgData name="Kunik, Lars" userId="ef4b339d-91c1-4431-9844-5ca3e81c54ff" providerId="ADAL" clId="{4E885605-D884-45BD-8704-266B728F9EF8}" dt="2025-03-11T07:54:37.420" v="5470" actId="207"/>
        <pc:sldMkLst>
          <pc:docMk/>
          <pc:sldMk cId="3940735601" sldId="352"/>
        </pc:sldMkLst>
        <pc:spChg chg="mod">
          <ac:chgData name="Kunik, Lars" userId="ef4b339d-91c1-4431-9844-5ca3e81c54ff" providerId="ADAL" clId="{4E885605-D884-45BD-8704-266B728F9EF8}" dt="2025-03-10T16:15:49.993" v="4886" actId="20577"/>
          <ac:spMkLst>
            <pc:docMk/>
            <pc:sldMk cId="3940735601" sldId="352"/>
            <ac:spMk id="5" creationId="{9DBBFC40-6507-04E5-48D0-2BC075BCCE9D}"/>
          </ac:spMkLst>
        </pc:spChg>
        <pc:spChg chg="mod topLvl">
          <ac:chgData name="Kunik, Lars" userId="ef4b339d-91c1-4431-9844-5ca3e81c54ff" providerId="ADAL" clId="{4E885605-D884-45BD-8704-266B728F9EF8}" dt="2025-03-11T07:54:37.420" v="5470" actId="207"/>
          <ac:spMkLst>
            <pc:docMk/>
            <pc:sldMk cId="3940735601" sldId="352"/>
            <ac:spMk id="13" creationId="{FCD4AB04-C8E4-AFC2-F55E-02BBBA231269}"/>
          </ac:spMkLst>
        </pc:spChg>
        <pc:spChg chg="mod">
          <ac:chgData name="Kunik, Lars" userId="ef4b339d-91c1-4431-9844-5ca3e81c54ff" providerId="ADAL" clId="{4E885605-D884-45BD-8704-266B728F9EF8}" dt="2025-03-09T13:58:28.738" v="3818" actId="1076"/>
          <ac:spMkLst>
            <pc:docMk/>
            <pc:sldMk cId="3940735601" sldId="352"/>
            <ac:spMk id="14" creationId="{6FAC9F2F-E1F7-E102-B35F-B4EA14A8D412}"/>
          </ac:spMkLst>
        </pc:spChg>
        <pc:spChg chg="mod">
          <ac:chgData name="Kunik, Lars" userId="ef4b339d-91c1-4431-9844-5ca3e81c54ff" providerId="ADAL" clId="{4E885605-D884-45BD-8704-266B728F9EF8}" dt="2025-03-11T07:54:35.660" v="5469" actId="207"/>
          <ac:spMkLst>
            <pc:docMk/>
            <pc:sldMk cId="3940735601" sldId="352"/>
            <ac:spMk id="15" creationId="{7E9DBE3D-C4A6-7C14-ED0B-6B6C06433A82}"/>
          </ac:spMkLst>
        </pc:spChg>
        <pc:spChg chg="mod">
          <ac:chgData name="Kunik, Lars" userId="ef4b339d-91c1-4431-9844-5ca3e81c54ff" providerId="ADAL" clId="{4E885605-D884-45BD-8704-266B728F9EF8}" dt="2025-03-09T14:04:03.108" v="3849" actId="14100"/>
          <ac:spMkLst>
            <pc:docMk/>
            <pc:sldMk cId="3940735601" sldId="352"/>
            <ac:spMk id="20" creationId="{7AE945B6-32F7-1368-E305-D0D23E3E52BE}"/>
          </ac:spMkLst>
        </pc:spChg>
        <pc:picChg chg="mod modCrop">
          <ac:chgData name="Kunik, Lars" userId="ef4b339d-91c1-4431-9844-5ca3e81c54ff" providerId="ADAL" clId="{4E885605-D884-45BD-8704-266B728F9EF8}" dt="2025-03-10T18:01:53.375" v="5269" actId="732"/>
          <ac:picMkLst>
            <pc:docMk/>
            <pc:sldMk cId="3940735601" sldId="352"/>
            <ac:picMk id="12" creationId="{66C8AF2D-022B-18FD-2540-29EA950F73C6}"/>
          </ac:picMkLst>
        </pc:picChg>
      </pc:sldChg>
      <pc:sldChg chg="addSp delSp modSp add mod">
        <pc:chgData name="Kunik, Lars" userId="ef4b339d-91c1-4431-9844-5ca3e81c54ff" providerId="ADAL" clId="{4E885605-D884-45BD-8704-266B728F9EF8}" dt="2025-03-11T07:54:42.628" v="5472" actId="207"/>
        <pc:sldMkLst>
          <pc:docMk/>
          <pc:sldMk cId="174378025" sldId="353"/>
        </pc:sldMkLst>
        <pc:spChg chg="mod">
          <ac:chgData name="Kunik, Lars" userId="ef4b339d-91c1-4431-9844-5ca3e81c54ff" providerId="ADAL" clId="{4E885605-D884-45BD-8704-266B728F9EF8}" dt="2025-03-10T16:15:51.890" v="4887" actId="20577"/>
          <ac:spMkLst>
            <pc:docMk/>
            <pc:sldMk cId="174378025" sldId="353"/>
            <ac:spMk id="5" creationId="{5D5F3048-545F-962F-2D17-FCBB84574F02}"/>
          </ac:spMkLst>
        </pc:spChg>
        <pc:spChg chg="mod">
          <ac:chgData name="Kunik, Lars" userId="ef4b339d-91c1-4431-9844-5ca3e81c54ff" providerId="ADAL" clId="{4E885605-D884-45BD-8704-266B728F9EF8}" dt="2025-03-11T07:54:42.628" v="5472" actId="207"/>
          <ac:spMkLst>
            <pc:docMk/>
            <pc:sldMk cId="174378025" sldId="353"/>
            <ac:spMk id="13" creationId="{A96DB298-A7D7-2BAF-FD61-8917310A7914}"/>
          </ac:spMkLst>
        </pc:spChg>
        <pc:spChg chg="add del mod ord">
          <ac:chgData name="Kunik, Lars" userId="ef4b339d-91c1-4431-9844-5ca3e81c54ff" providerId="ADAL" clId="{4E885605-D884-45BD-8704-266B728F9EF8}" dt="2025-03-09T14:06:17.877" v="3944" actId="1076"/>
          <ac:spMkLst>
            <pc:docMk/>
            <pc:sldMk cId="174378025" sldId="353"/>
            <ac:spMk id="14" creationId="{4FA42DF1-1D6B-F6C4-E6C1-BA06C37E4BEA}"/>
          </ac:spMkLst>
        </pc:spChg>
        <pc:spChg chg="add del mod">
          <ac:chgData name="Kunik, Lars" userId="ef4b339d-91c1-4431-9844-5ca3e81c54ff" providerId="ADAL" clId="{4E885605-D884-45BD-8704-266B728F9EF8}" dt="2025-03-11T07:54:40.753" v="5471" actId="207"/>
          <ac:spMkLst>
            <pc:docMk/>
            <pc:sldMk cId="174378025" sldId="353"/>
            <ac:spMk id="15" creationId="{EA7FB7BF-3DC6-478F-2115-5516CECA8B8B}"/>
          </ac:spMkLst>
        </pc:spChg>
        <pc:spChg chg="mod">
          <ac:chgData name="Kunik, Lars" userId="ef4b339d-91c1-4431-9844-5ca3e81c54ff" providerId="ADAL" clId="{4E885605-D884-45BD-8704-266B728F9EF8}" dt="2025-03-09T14:06:22.741" v="3945" actId="1076"/>
          <ac:spMkLst>
            <pc:docMk/>
            <pc:sldMk cId="174378025" sldId="353"/>
            <ac:spMk id="20" creationId="{49BF3439-1777-41C3-69B4-BE502C141251}"/>
          </ac:spMkLst>
        </pc:spChg>
        <pc:picChg chg="add mod ord modCrop">
          <ac:chgData name="Kunik, Lars" userId="ef4b339d-91c1-4431-9844-5ca3e81c54ff" providerId="ADAL" clId="{4E885605-D884-45BD-8704-266B728F9EF8}" dt="2025-03-10T18:02:01.264" v="5270" actId="732"/>
          <ac:picMkLst>
            <pc:docMk/>
            <pc:sldMk cId="174378025" sldId="353"/>
            <ac:picMk id="2" creationId="{53ABEAE3-9FCB-A274-4240-561094E8E947}"/>
          </ac:picMkLst>
        </pc:picChg>
        <pc:picChg chg="mod">
          <ac:chgData name="Kunik, Lars" userId="ef4b339d-91c1-4431-9844-5ca3e81c54ff" providerId="ADAL" clId="{4E885605-D884-45BD-8704-266B728F9EF8}" dt="2025-03-09T14:06:22.741" v="3945" actId="1076"/>
          <ac:picMkLst>
            <pc:docMk/>
            <pc:sldMk cId="174378025" sldId="353"/>
            <ac:picMk id="7" creationId="{9C5FA0F4-B2D6-739D-F644-0033A420D3B9}"/>
          </ac:picMkLst>
        </pc:picChg>
      </pc:sldChg>
      <pc:sldChg chg="addSp delSp modSp mod ord">
        <pc:chgData name="Kunik, Lars" userId="ef4b339d-91c1-4431-9844-5ca3e81c54ff" providerId="ADAL" clId="{4E885605-D884-45BD-8704-266B728F9EF8}" dt="2025-03-11T08:22:18.065" v="5644" actId="478"/>
        <pc:sldMkLst>
          <pc:docMk/>
          <pc:sldMk cId="1904605276" sldId="354"/>
        </pc:sldMkLst>
        <pc:spChg chg="add del mod">
          <ac:chgData name="Kunik, Lars" userId="ef4b339d-91c1-4431-9844-5ca3e81c54ff" providerId="ADAL" clId="{4E885605-D884-45BD-8704-266B728F9EF8}" dt="2025-03-10T18:17:33.497" v="5380" actId="478"/>
          <ac:spMkLst>
            <pc:docMk/>
            <pc:sldMk cId="1904605276" sldId="354"/>
            <ac:spMk id="5" creationId="{27043928-55EE-3B3C-DAB5-798FED3D29CC}"/>
          </ac:spMkLst>
        </pc:spChg>
        <pc:spChg chg="mod">
          <ac:chgData name="Kunik, Lars" userId="ef4b339d-91c1-4431-9844-5ca3e81c54ff" providerId="ADAL" clId="{4E885605-D884-45BD-8704-266B728F9EF8}" dt="2025-03-09T18:00:12.823" v="3973" actId="207"/>
          <ac:spMkLst>
            <pc:docMk/>
            <pc:sldMk cId="1904605276" sldId="354"/>
            <ac:spMk id="7" creationId="{41614E4C-C1BB-E179-9335-9B175BED0C74}"/>
          </ac:spMkLst>
        </pc:spChg>
        <pc:spChg chg="del">
          <ac:chgData name="Kunik, Lars" userId="ef4b339d-91c1-4431-9844-5ca3e81c54ff" providerId="ADAL" clId="{4E885605-D884-45BD-8704-266B728F9EF8}" dt="2025-03-11T08:22:18.065" v="5644" actId="478"/>
          <ac:spMkLst>
            <pc:docMk/>
            <pc:sldMk cId="1904605276" sldId="354"/>
            <ac:spMk id="8" creationId="{6FB17AEF-97AE-0ECE-1667-946846765266}"/>
          </ac:spMkLst>
        </pc:spChg>
        <pc:spChg chg="mod">
          <ac:chgData name="Kunik, Lars" userId="ef4b339d-91c1-4431-9844-5ca3e81c54ff" providerId="ADAL" clId="{4E885605-D884-45BD-8704-266B728F9EF8}" dt="2025-03-11T08:02:32.470" v="5520" actId="207"/>
          <ac:spMkLst>
            <pc:docMk/>
            <pc:sldMk cId="1904605276" sldId="354"/>
            <ac:spMk id="83" creationId="{6F501EA9-AEA7-CC44-3380-6820DE8DB6E4}"/>
          </ac:spMkLst>
        </pc:spChg>
        <pc:graphicFrameChg chg="modGraphic">
          <ac:chgData name="Kunik, Lars" userId="ef4b339d-91c1-4431-9844-5ca3e81c54ff" providerId="ADAL" clId="{4E885605-D884-45BD-8704-266B728F9EF8}" dt="2025-03-11T08:02:26.324" v="5519" actId="207"/>
          <ac:graphicFrameMkLst>
            <pc:docMk/>
            <pc:sldMk cId="1904605276" sldId="354"/>
            <ac:graphicFrameMk id="72" creationId="{B5373F5A-B12D-8AD4-7A3A-ECF83B5AC370}"/>
          </ac:graphicFrameMkLst>
        </pc:graphicFrameChg>
      </pc:sldChg>
      <pc:sldChg chg="addSp delSp modSp new mod ord">
        <pc:chgData name="Kunik, Lars" userId="ef4b339d-91c1-4431-9844-5ca3e81c54ff" providerId="ADAL" clId="{4E885605-D884-45BD-8704-266B728F9EF8}" dt="2025-03-11T08:19:27.667" v="5636" actId="1076"/>
        <pc:sldMkLst>
          <pc:docMk/>
          <pc:sldMk cId="1695984069" sldId="355"/>
        </pc:sldMkLst>
        <pc:spChg chg="mod">
          <ac:chgData name="Kunik, Lars" userId="ef4b339d-91c1-4431-9844-5ca3e81c54ff" providerId="ADAL" clId="{4E885605-D884-45BD-8704-266B728F9EF8}" dt="2025-03-09T18:32:43.679" v="4319" actId="207"/>
          <ac:spMkLst>
            <pc:docMk/>
            <pc:sldMk cId="1695984069" sldId="355"/>
            <ac:spMk id="2" creationId="{E4EF195A-BAA6-EBAC-802F-8171FA165F6E}"/>
          </ac:spMkLst>
        </pc:spChg>
        <pc:spChg chg="add del mod">
          <ac:chgData name="Kunik, Lars" userId="ef4b339d-91c1-4431-9844-5ca3e81c54ff" providerId="ADAL" clId="{4E885605-D884-45BD-8704-266B728F9EF8}" dt="2025-03-10T18:11:16.579" v="5371" actId="478"/>
          <ac:spMkLst>
            <pc:docMk/>
            <pc:sldMk cId="1695984069" sldId="355"/>
            <ac:spMk id="5" creationId="{221672BD-BBF8-4D81-5D3F-50B0EA868F91}"/>
          </ac:spMkLst>
        </pc:spChg>
        <pc:spChg chg="mod">
          <ac:chgData name="Kunik, Lars" userId="ef4b339d-91c1-4431-9844-5ca3e81c54ff" providerId="ADAL" clId="{4E885605-D884-45BD-8704-266B728F9EF8}" dt="2025-03-11T08:19:20.416" v="5635" actId="207"/>
          <ac:spMkLst>
            <pc:docMk/>
            <pc:sldMk cId="1695984069" sldId="355"/>
            <ac:spMk id="6" creationId="{AACEEE78-0912-25E5-B7EE-F2347821B821}"/>
          </ac:spMkLst>
        </pc:spChg>
        <pc:spChg chg="mod">
          <ac:chgData name="Kunik, Lars" userId="ef4b339d-91c1-4431-9844-5ca3e81c54ff" providerId="ADAL" clId="{4E885605-D884-45BD-8704-266B728F9EF8}" dt="2025-03-11T08:16:56.272" v="5611" actId="207"/>
          <ac:spMkLst>
            <pc:docMk/>
            <pc:sldMk cId="1695984069" sldId="355"/>
            <ac:spMk id="7" creationId="{9A6DDC9A-FF6F-B760-D487-A549B9C9672B}"/>
          </ac:spMkLst>
        </pc:spChg>
        <pc:spChg chg="add del mod">
          <ac:chgData name="Kunik, Lars" userId="ef4b339d-91c1-4431-9844-5ca3e81c54ff" providerId="ADAL" clId="{4E885605-D884-45BD-8704-266B728F9EF8}" dt="2025-03-10T18:07:34.900" v="5351" actId="478"/>
          <ac:spMkLst>
            <pc:docMk/>
            <pc:sldMk cId="1695984069" sldId="355"/>
            <ac:spMk id="8" creationId="{B6CBBAD1-5402-E5EB-969C-29B58E28F43E}"/>
          </ac:spMkLst>
        </pc:spChg>
        <pc:spChg chg="mod">
          <ac:chgData name="Kunik, Lars" userId="ef4b339d-91c1-4431-9844-5ca3e81c54ff" providerId="ADAL" clId="{4E885605-D884-45BD-8704-266B728F9EF8}" dt="2025-03-11T08:19:20.416" v="5635" actId="207"/>
          <ac:spMkLst>
            <pc:docMk/>
            <pc:sldMk cId="1695984069" sldId="355"/>
            <ac:spMk id="9" creationId="{2554CB86-58DD-4BC8-4A7C-31BA027F06F1}"/>
          </ac:spMkLst>
        </pc:spChg>
        <pc:spChg chg="mod">
          <ac:chgData name="Kunik, Lars" userId="ef4b339d-91c1-4431-9844-5ca3e81c54ff" providerId="ADAL" clId="{4E885605-D884-45BD-8704-266B728F9EF8}" dt="2025-03-11T08:16:58.282" v="5612" actId="207"/>
          <ac:spMkLst>
            <pc:docMk/>
            <pc:sldMk cId="1695984069" sldId="355"/>
            <ac:spMk id="10" creationId="{B76CF101-5341-D5BC-339A-3922553358B3}"/>
          </ac:spMkLst>
        </pc:spChg>
        <pc:spChg chg="mod">
          <ac:chgData name="Kunik, Lars" userId="ef4b339d-91c1-4431-9844-5ca3e81c54ff" providerId="ADAL" clId="{4E885605-D884-45BD-8704-266B728F9EF8}" dt="2025-03-11T07:49:42.195" v="5422" actId="207"/>
          <ac:spMkLst>
            <pc:docMk/>
            <pc:sldMk cId="1695984069" sldId="355"/>
            <ac:spMk id="11" creationId="{9B242EA0-5C2D-D4E4-C202-EAC36F291ACE}"/>
          </ac:spMkLst>
        </pc:spChg>
        <pc:spChg chg="mod">
          <ac:chgData name="Kunik, Lars" userId="ef4b339d-91c1-4431-9844-5ca3e81c54ff" providerId="ADAL" clId="{4E885605-D884-45BD-8704-266B728F9EF8}" dt="2025-03-11T08:19:27.667" v="5636" actId="1076"/>
          <ac:spMkLst>
            <pc:docMk/>
            <pc:sldMk cId="1695984069" sldId="355"/>
            <ac:spMk id="12" creationId="{2DC0D0D8-115B-8291-3CB6-693BADB397E5}"/>
          </ac:spMkLst>
        </pc:spChg>
        <pc:spChg chg="mod">
          <ac:chgData name="Kunik, Lars" userId="ef4b339d-91c1-4431-9844-5ca3e81c54ff" providerId="ADAL" clId="{4E885605-D884-45BD-8704-266B728F9EF8}" dt="2025-03-11T07:49:35.788" v="5420" actId="207"/>
          <ac:spMkLst>
            <pc:docMk/>
            <pc:sldMk cId="1695984069" sldId="355"/>
            <ac:spMk id="14" creationId="{7E609287-3AD8-C986-280A-EDD7E35D270D}"/>
          </ac:spMkLst>
        </pc:spChg>
        <pc:spChg chg="mod">
          <ac:chgData name="Kunik, Lars" userId="ef4b339d-91c1-4431-9844-5ca3e81c54ff" providerId="ADAL" clId="{4E885605-D884-45BD-8704-266B728F9EF8}" dt="2025-03-11T08:19:17.557" v="5634" actId="207"/>
          <ac:spMkLst>
            <pc:docMk/>
            <pc:sldMk cId="1695984069" sldId="355"/>
            <ac:spMk id="17" creationId="{B89EBFC8-9B9E-B946-8669-E13616A8F626}"/>
          </ac:spMkLst>
        </pc:spChg>
        <pc:spChg chg="mod">
          <ac:chgData name="Kunik, Lars" userId="ef4b339d-91c1-4431-9844-5ca3e81c54ff" providerId="ADAL" clId="{4E885605-D884-45BD-8704-266B728F9EF8}" dt="2025-03-11T08:19:13.458" v="5633" actId="207"/>
          <ac:spMkLst>
            <pc:docMk/>
            <pc:sldMk cId="1695984069" sldId="355"/>
            <ac:spMk id="18" creationId="{7C2585D4-D898-5454-5F88-9A83D72F2036}"/>
          </ac:spMkLst>
        </pc:spChg>
        <pc:picChg chg="add del mod">
          <ac:chgData name="Kunik, Lars" userId="ef4b339d-91c1-4431-9844-5ca3e81c54ff" providerId="ADAL" clId="{4E885605-D884-45BD-8704-266B728F9EF8}" dt="2025-03-11T08:16:59.946" v="5613" actId="478"/>
          <ac:picMkLst>
            <pc:docMk/>
            <pc:sldMk cId="1695984069" sldId="355"/>
            <ac:picMk id="8" creationId="{9BE8BEC8-11F0-D6A4-A706-0372C71B65A0}"/>
          </ac:picMkLst>
        </pc:picChg>
        <pc:picChg chg="add del mod">
          <ac:chgData name="Kunik, Lars" userId="ef4b339d-91c1-4431-9844-5ca3e81c54ff" providerId="ADAL" clId="{4E885605-D884-45BD-8704-266B728F9EF8}" dt="2025-03-11T08:18:20.578" v="5631" actId="478"/>
          <ac:picMkLst>
            <pc:docMk/>
            <pc:sldMk cId="1695984069" sldId="355"/>
            <ac:picMk id="16" creationId="{3BC303ED-54A2-220D-6FCF-5B800DF999D7}"/>
          </ac:picMkLst>
        </pc:picChg>
      </pc:sldChg>
      <pc:sldChg chg="addSp delSp modSp new mod modClrScheme modShow chgLayout">
        <pc:chgData name="Kunik, Lars" userId="ef4b339d-91c1-4431-9844-5ca3e81c54ff" providerId="ADAL" clId="{4E885605-D884-45BD-8704-266B728F9EF8}" dt="2025-03-10T18:22:52.379" v="5387" actId="729"/>
        <pc:sldMkLst>
          <pc:docMk/>
          <pc:sldMk cId="3400435906" sldId="356"/>
        </pc:sldMkLst>
        <pc:spChg chg="mod ord">
          <ac:chgData name="Kunik, Lars" userId="ef4b339d-91c1-4431-9844-5ca3e81c54ff" providerId="ADAL" clId="{4E885605-D884-45BD-8704-266B728F9EF8}" dt="2025-03-09T18:27:42.286" v="4248" actId="700"/>
          <ac:spMkLst>
            <pc:docMk/>
            <pc:sldMk cId="3400435906" sldId="356"/>
            <ac:spMk id="3" creationId="{BCEAA940-018E-C68C-ED0D-CF7C645C2BB2}"/>
          </ac:spMkLst>
        </pc:spChg>
        <pc:spChg chg="add mod">
          <ac:chgData name="Kunik, Lars" userId="ef4b339d-91c1-4431-9844-5ca3e81c54ff" providerId="ADAL" clId="{4E885605-D884-45BD-8704-266B728F9EF8}" dt="2025-03-09T18:25:56.965" v="4247" actId="20577"/>
          <ac:spMkLst>
            <pc:docMk/>
            <pc:sldMk cId="3400435906" sldId="356"/>
            <ac:spMk id="5" creationId="{55F96BD0-BFF1-9367-08D4-4736A5BDA212}"/>
          </ac:spMkLst>
        </pc:spChg>
        <pc:spChg chg="add mod ord">
          <ac:chgData name="Kunik, Lars" userId="ef4b339d-91c1-4431-9844-5ca3e81c54ff" providerId="ADAL" clId="{4E885605-D884-45BD-8704-266B728F9EF8}" dt="2025-03-09T18:27:42.286" v="4248" actId="700"/>
          <ac:spMkLst>
            <pc:docMk/>
            <pc:sldMk cId="3400435906" sldId="356"/>
            <ac:spMk id="6" creationId="{BD063D7D-0B21-70BD-A78D-9AB763CCCCD0}"/>
          </ac:spMkLst>
        </pc:spChg>
        <pc:spChg chg="add mod">
          <ac:chgData name="Kunik, Lars" userId="ef4b339d-91c1-4431-9844-5ca3e81c54ff" providerId="ADAL" clId="{4E885605-D884-45BD-8704-266B728F9EF8}" dt="2025-03-09T18:37:06.390" v="4361"/>
          <ac:spMkLst>
            <pc:docMk/>
            <pc:sldMk cId="3400435906" sldId="356"/>
            <ac:spMk id="7" creationId="{8B2673A9-96A0-A90B-8795-34C30CB507EA}"/>
          </ac:spMkLst>
        </pc:spChg>
      </pc:sldChg>
      <pc:sldChg chg="new del">
        <pc:chgData name="Kunik, Lars" userId="ef4b339d-91c1-4431-9844-5ca3e81c54ff" providerId="ADAL" clId="{4E885605-D884-45BD-8704-266B728F9EF8}" dt="2025-03-09T18:10:35.777" v="4026" actId="47"/>
        <pc:sldMkLst>
          <pc:docMk/>
          <pc:sldMk cId="3852456739" sldId="356"/>
        </pc:sldMkLst>
      </pc:sldChg>
      <pc:sldChg chg="addSp modSp new mod ord modShow">
        <pc:chgData name="Kunik, Lars" userId="ef4b339d-91c1-4431-9844-5ca3e81c54ff" providerId="ADAL" clId="{4E885605-D884-45BD-8704-266B728F9EF8}" dt="2025-03-10T18:22:36.276" v="5386"/>
        <pc:sldMkLst>
          <pc:docMk/>
          <pc:sldMk cId="3574544232" sldId="357"/>
        </pc:sldMkLst>
        <pc:spChg chg="add mod">
          <ac:chgData name="Kunik, Lars" userId="ef4b339d-91c1-4431-9844-5ca3e81c54ff" providerId="ADAL" clId="{4E885605-D884-45BD-8704-266B728F9EF8}" dt="2025-03-09T18:29:48.916" v="4318" actId="20577"/>
          <ac:spMkLst>
            <pc:docMk/>
            <pc:sldMk cId="3574544232" sldId="357"/>
            <ac:spMk id="5" creationId="{B0AD7315-FAE1-669F-16BB-EECAA64F9ABD}"/>
          </ac:spMkLst>
        </pc:spChg>
        <pc:spChg chg="add mod">
          <ac:chgData name="Kunik, Lars" userId="ef4b339d-91c1-4431-9844-5ca3e81c54ff" providerId="ADAL" clId="{4E885605-D884-45BD-8704-266B728F9EF8}" dt="2025-03-09T18:37:10.524" v="4363"/>
          <ac:spMkLst>
            <pc:docMk/>
            <pc:sldMk cId="3574544232" sldId="357"/>
            <ac:spMk id="6" creationId="{2628E0FA-7982-F34B-1F10-2D472E5C0CE9}"/>
          </ac:spMkLst>
        </pc:spChg>
      </pc:sldChg>
      <pc:sldChg chg="modSp mod">
        <pc:chgData name="Kunik, Lars" userId="ef4b339d-91c1-4431-9844-5ca3e81c54ff" providerId="ADAL" clId="{4E885605-D884-45BD-8704-266B728F9EF8}" dt="2025-03-10T18:18:30.429" v="5382" actId="2710"/>
        <pc:sldMkLst>
          <pc:docMk/>
          <pc:sldMk cId="1233725580" sldId="360"/>
        </pc:sldMkLst>
        <pc:spChg chg="mod">
          <ac:chgData name="Kunik, Lars" userId="ef4b339d-91c1-4431-9844-5ca3e81c54ff" providerId="ADAL" clId="{4E885605-D884-45BD-8704-266B728F9EF8}" dt="2025-03-10T17:54:24.217" v="5254" actId="14100"/>
          <ac:spMkLst>
            <pc:docMk/>
            <pc:sldMk cId="1233725580" sldId="360"/>
            <ac:spMk id="7" creationId="{A8070953-DDC9-25D3-1F56-EF88619D4479}"/>
          </ac:spMkLst>
        </pc:spChg>
        <pc:spChg chg="mod">
          <ac:chgData name="Kunik, Lars" userId="ef4b339d-91c1-4431-9844-5ca3e81c54ff" providerId="ADAL" clId="{4E885605-D884-45BD-8704-266B728F9EF8}" dt="2025-03-10T18:18:30.429" v="5382" actId="2710"/>
          <ac:spMkLst>
            <pc:docMk/>
            <pc:sldMk cId="1233725580" sldId="360"/>
            <ac:spMk id="9" creationId="{6663B8BA-F111-EFBA-FBB7-3CCE8314E8DF}"/>
          </ac:spMkLst>
        </pc:spChg>
        <pc:picChg chg="mod">
          <ac:chgData name="Kunik, Lars" userId="ef4b339d-91c1-4431-9844-5ca3e81c54ff" providerId="ADAL" clId="{4E885605-D884-45BD-8704-266B728F9EF8}" dt="2025-03-10T17:56:15.423" v="5257" actId="14861"/>
          <ac:picMkLst>
            <pc:docMk/>
            <pc:sldMk cId="1233725580" sldId="360"/>
            <ac:picMk id="6" creationId="{2E919C1E-9A2A-B6D6-4B0E-FF85F94A537C}"/>
          </ac:picMkLst>
        </pc:picChg>
        <pc:picChg chg="mod">
          <ac:chgData name="Kunik, Lars" userId="ef4b339d-91c1-4431-9844-5ca3e81c54ff" providerId="ADAL" clId="{4E885605-D884-45BD-8704-266B728F9EF8}" dt="2025-03-10T17:56:15.423" v="5257" actId="14861"/>
          <ac:picMkLst>
            <pc:docMk/>
            <pc:sldMk cId="1233725580" sldId="360"/>
            <ac:picMk id="10" creationId="{8003755F-CB82-8028-FBE6-FF3250171A11}"/>
          </ac:picMkLst>
        </pc:picChg>
      </pc:sldChg>
      <pc:sldChg chg="modSp mod">
        <pc:chgData name="Kunik, Lars" userId="ef4b339d-91c1-4431-9844-5ca3e81c54ff" providerId="ADAL" clId="{4E885605-D884-45BD-8704-266B728F9EF8}" dt="2025-03-10T17:54:35.107" v="5255" actId="14100"/>
        <pc:sldMkLst>
          <pc:docMk/>
          <pc:sldMk cId="3971126521" sldId="365"/>
        </pc:sldMkLst>
        <pc:spChg chg="mod">
          <ac:chgData name="Kunik, Lars" userId="ef4b339d-91c1-4431-9844-5ca3e81c54ff" providerId="ADAL" clId="{4E885605-D884-45BD-8704-266B728F9EF8}" dt="2025-03-10T17:54:35.107" v="5255" actId="14100"/>
          <ac:spMkLst>
            <pc:docMk/>
            <pc:sldMk cId="3971126521" sldId="365"/>
            <ac:spMk id="7" creationId="{83E7EF11-CF0E-037F-001F-B1BF8CF08C69}"/>
          </ac:spMkLst>
        </pc:spChg>
      </pc:sldChg>
      <pc:sldChg chg="delSp modSp mod">
        <pc:chgData name="Kunik, Lars" userId="ef4b339d-91c1-4431-9844-5ca3e81c54ff" providerId="ADAL" clId="{4E885605-D884-45BD-8704-266B728F9EF8}" dt="2025-03-11T08:19:42.536" v="5638" actId="207"/>
        <pc:sldMkLst>
          <pc:docMk/>
          <pc:sldMk cId="108722237" sldId="367"/>
        </pc:sldMkLst>
        <pc:spChg chg="mod">
          <ac:chgData name="Kunik, Lars" userId="ef4b339d-91c1-4431-9844-5ca3e81c54ff" providerId="ADAL" clId="{4E885605-D884-45BD-8704-266B728F9EF8}" dt="2025-03-11T07:48:56.145" v="5413" actId="20577"/>
          <ac:spMkLst>
            <pc:docMk/>
            <pc:sldMk cId="108722237" sldId="367"/>
            <ac:spMk id="2" creationId="{C6DAF0A8-8F1E-B182-00F5-B85F49895BA5}"/>
          </ac:spMkLst>
        </pc:spChg>
        <pc:spChg chg="del">
          <ac:chgData name="Kunik, Lars" userId="ef4b339d-91c1-4431-9844-5ca3e81c54ff" providerId="ADAL" clId="{4E885605-D884-45BD-8704-266B728F9EF8}" dt="2025-03-10T18:11:18.994" v="5372" actId="478"/>
          <ac:spMkLst>
            <pc:docMk/>
            <pc:sldMk cId="108722237" sldId="367"/>
            <ac:spMk id="7" creationId="{264CC026-BFAA-0402-9B48-4A1B429EF99D}"/>
          </ac:spMkLst>
        </pc:spChg>
        <pc:spChg chg="del">
          <ac:chgData name="Kunik, Lars" userId="ef4b339d-91c1-4431-9844-5ca3e81c54ff" providerId="ADAL" clId="{4E885605-D884-45BD-8704-266B728F9EF8}" dt="2025-03-10T18:09:01.035" v="5354" actId="478"/>
          <ac:spMkLst>
            <pc:docMk/>
            <pc:sldMk cId="108722237" sldId="367"/>
            <ac:spMk id="8" creationId="{D663E070-5741-418C-8A90-1BB807C34343}"/>
          </ac:spMkLst>
        </pc:spChg>
        <pc:spChg chg="mod">
          <ac:chgData name="Kunik, Lars" userId="ef4b339d-91c1-4431-9844-5ca3e81c54ff" providerId="ADAL" clId="{4E885605-D884-45BD-8704-266B728F9EF8}" dt="2025-03-11T08:17:08.036" v="5614" actId="207"/>
          <ac:spMkLst>
            <pc:docMk/>
            <pc:sldMk cId="108722237" sldId="367"/>
            <ac:spMk id="27" creationId="{E2F903E4-1BF8-C43E-B9D3-1A8138D2A145}"/>
          </ac:spMkLst>
        </pc:spChg>
        <pc:spChg chg="mod">
          <ac:chgData name="Kunik, Lars" userId="ef4b339d-91c1-4431-9844-5ca3e81c54ff" providerId="ADAL" clId="{4E885605-D884-45BD-8704-266B728F9EF8}" dt="2025-03-11T08:17:08.036" v="5614" actId="207"/>
          <ac:spMkLst>
            <pc:docMk/>
            <pc:sldMk cId="108722237" sldId="367"/>
            <ac:spMk id="29" creationId="{BF8AF040-1ABA-CA24-A839-38EB19BA10F6}"/>
          </ac:spMkLst>
        </pc:spChg>
        <pc:spChg chg="mod">
          <ac:chgData name="Kunik, Lars" userId="ef4b339d-91c1-4431-9844-5ca3e81c54ff" providerId="ADAL" clId="{4E885605-D884-45BD-8704-266B728F9EF8}" dt="2025-03-11T08:19:42.536" v="5638" actId="207"/>
          <ac:spMkLst>
            <pc:docMk/>
            <pc:sldMk cId="108722237" sldId="367"/>
            <ac:spMk id="31" creationId="{2DA4CB15-1B6A-BD9E-E727-52DB204FF2BB}"/>
          </ac:spMkLst>
        </pc:spChg>
      </pc:sldChg>
      <pc:sldChg chg="modSp mod">
        <pc:chgData name="Kunik, Lars" userId="ef4b339d-91c1-4431-9844-5ca3e81c54ff" providerId="ADAL" clId="{4E885605-D884-45BD-8704-266B728F9EF8}" dt="2025-03-10T17:54:39.066" v="5256" actId="14100"/>
        <pc:sldMkLst>
          <pc:docMk/>
          <pc:sldMk cId="2467911595" sldId="368"/>
        </pc:sldMkLst>
        <pc:spChg chg="mod">
          <ac:chgData name="Kunik, Lars" userId="ef4b339d-91c1-4431-9844-5ca3e81c54ff" providerId="ADAL" clId="{4E885605-D884-45BD-8704-266B728F9EF8}" dt="2025-03-10T17:54:39.066" v="5256" actId="14100"/>
          <ac:spMkLst>
            <pc:docMk/>
            <pc:sldMk cId="2467911595" sldId="368"/>
            <ac:spMk id="7" creationId="{FFD66171-1FDF-E66C-0D3A-BBA9AB23AC05}"/>
          </ac:spMkLst>
        </pc:spChg>
      </pc:sldChg>
      <pc:sldChg chg="addSp delSp modSp new mod modAnim">
        <pc:chgData name="Kunik, Lars" userId="ef4b339d-91c1-4431-9844-5ca3e81c54ff" providerId="ADAL" clId="{4E885605-D884-45BD-8704-266B728F9EF8}" dt="2025-03-11T11:08:29.108" v="5653" actId="20577"/>
        <pc:sldMkLst>
          <pc:docMk/>
          <pc:sldMk cId="2254480091" sldId="369"/>
        </pc:sldMkLst>
        <pc:spChg chg="del mod">
          <ac:chgData name="Kunik, Lars" userId="ef4b339d-91c1-4431-9844-5ca3e81c54ff" providerId="ADAL" clId="{4E885605-D884-45BD-8704-266B728F9EF8}" dt="2025-03-10T16:03:00.500" v="4485" actId="478"/>
          <ac:spMkLst>
            <pc:docMk/>
            <pc:sldMk cId="2254480091" sldId="369"/>
            <ac:spMk id="2" creationId="{3F0409B8-1B97-5140-27FF-34A5D040CD6D}"/>
          </ac:spMkLst>
        </pc:spChg>
        <pc:spChg chg="del mod">
          <ac:chgData name="Kunik, Lars" userId="ef4b339d-91c1-4431-9844-5ca3e81c54ff" providerId="ADAL" clId="{4E885605-D884-45BD-8704-266B728F9EF8}" dt="2025-03-11T07:50:53.216" v="5432" actId="478"/>
          <ac:spMkLst>
            <pc:docMk/>
            <pc:sldMk cId="2254480091" sldId="369"/>
            <ac:spMk id="2" creationId="{AC9BCD8D-1F06-9F16-6FE0-D3E442BAC9E9}"/>
          </ac:spMkLst>
        </pc:spChg>
        <pc:spChg chg="add mod">
          <ac:chgData name="Kunik, Lars" userId="ef4b339d-91c1-4431-9844-5ca3e81c54ff" providerId="ADAL" clId="{4E885605-D884-45BD-8704-266B728F9EF8}" dt="2025-03-11T07:58:02.606" v="5499" actId="20577"/>
          <ac:spMkLst>
            <pc:docMk/>
            <pc:sldMk cId="2254480091" sldId="369"/>
            <ac:spMk id="6" creationId="{ABBC2D91-3F9E-7BC9-1369-FE30F564BF13}"/>
          </ac:spMkLst>
        </pc:spChg>
        <pc:spChg chg="add mod">
          <ac:chgData name="Kunik, Lars" userId="ef4b339d-91c1-4431-9844-5ca3e81c54ff" providerId="ADAL" clId="{4E885605-D884-45BD-8704-266B728F9EF8}" dt="2025-03-11T11:08:29.108" v="5653" actId="20577"/>
          <ac:spMkLst>
            <pc:docMk/>
            <pc:sldMk cId="2254480091" sldId="369"/>
            <ac:spMk id="7" creationId="{476A365B-AD64-F734-4E76-B3D8659B90CF}"/>
          </ac:spMkLst>
        </pc:spChg>
        <pc:spChg chg="add del mod">
          <ac:chgData name="Kunik, Lars" userId="ef4b339d-91c1-4431-9844-5ca3e81c54ff" providerId="ADAL" clId="{4E885605-D884-45BD-8704-266B728F9EF8}" dt="2025-03-10T16:53:18.051" v="5137" actId="478"/>
          <ac:spMkLst>
            <pc:docMk/>
            <pc:sldMk cId="2254480091" sldId="369"/>
            <ac:spMk id="9" creationId="{558EE126-F07B-03F6-A0DF-773A9736FD11}"/>
          </ac:spMkLst>
        </pc:spChg>
        <pc:picChg chg="add mod">
          <ac:chgData name="Kunik, Lars" userId="ef4b339d-91c1-4431-9844-5ca3e81c54ff" providerId="ADAL" clId="{4E885605-D884-45BD-8704-266B728F9EF8}" dt="2025-03-10T16:52:24.736" v="5092" actId="1076"/>
          <ac:picMkLst>
            <pc:docMk/>
            <pc:sldMk cId="2254480091" sldId="369"/>
            <ac:picMk id="8" creationId="{5D9EF40F-A828-F893-2EDF-388558CED0B3}"/>
          </ac:picMkLst>
        </pc:picChg>
      </pc:sldChg>
      <pc:sldChg chg="delSp add del mod delAnim modShow">
        <pc:chgData name="Kunik, Lars" userId="ef4b339d-91c1-4431-9844-5ca3e81c54ff" providerId="ADAL" clId="{4E885605-D884-45BD-8704-266B728F9EF8}" dt="2025-03-10T16:09:48.169" v="4850" actId="47"/>
        <pc:sldMkLst>
          <pc:docMk/>
          <pc:sldMk cId="280158583" sldId="370"/>
        </pc:sldMkLst>
        <pc:spChg chg="del">
          <ac:chgData name="Kunik, Lars" userId="ef4b339d-91c1-4431-9844-5ca3e81c54ff" providerId="ADAL" clId="{4E885605-D884-45BD-8704-266B728F9EF8}" dt="2025-03-10T16:09:37.075" v="4846" actId="478"/>
          <ac:spMkLst>
            <pc:docMk/>
            <pc:sldMk cId="280158583" sldId="370"/>
            <ac:spMk id="14" creationId="{FD8571C2-B769-7B78-D334-549BF9CB2423}"/>
          </ac:spMkLst>
        </pc:spChg>
        <pc:spChg chg="del">
          <ac:chgData name="Kunik, Lars" userId="ef4b339d-91c1-4431-9844-5ca3e81c54ff" providerId="ADAL" clId="{4E885605-D884-45BD-8704-266B728F9EF8}" dt="2025-03-10T16:09:38.378" v="4847" actId="478"/>
          <ac:spMkLst>
            <pc:docMk/>
            <pc:sldMk cId="280158583" sldId="370"/>
            <ac:spMk id="15" creationId="{79E99000-63F5-8994-EE26-E24D9E1B2815}"/>
          </ac:spMkLst>
        </pc:spChg>
      </pc:sldChg>
      <pc:sldChg chg="addSp modSp new mod">
        <pc:chgData name="Kunik, Lars" userId="ef4b339d-91c1-4431-9844-5ca3e81c54ff" providerId="ADAL" clId="{4E885605-D884-45BD-8704-266B728F9EF8}" dt="2025-03-11T07:52:06.831" v="5438" actId="20577"/>
        <pc:sldMkLst>
          <pc:docMk/>
          <pc:sldMk cId="766830748" sldId="370"/>
        </pc:sldMkLst>
        <pc:spChg chg="mod">
          <ac:chgData name="Kunik, Lars" userId="ef4b339d-91c1-4431-9844-5ca3e81c54ff" providerId="ADAL" clId="{4E885605-D884-45BD-8704-266B728F9EF8}" dt="2025-03-10T16:15:22.787" v="4876" actId="20577"/>
          <ac:spMkLst>
            <pc:docMk/>
            <pc:sldMk cId="766830748" sldId="370"/>
            <ac:spMk id="2" creationId="{B1C1AB9E-D74E-20A1-FF6B-4BEC8B072684}"/>
          </ac:spMkLst>
        </pc:spChg>
        <pc:spChg chg="add mod">
          <ac:chgData name="Kunik, Lars" userId="ef4b339d-91c1-4431-9844-5ca3e81c54ff" providerId="ADAL" clId="{4E885605-D884-45BD-8704-266B728F9EF8}" dt="2025-03-11T07:51:00.197" v="5433" actId="207"/>
          <ac:spMkLst>
            <pc:docMk/>
            <pc:sldMk cId="766830748" sldId="370"/>
            <ac:spMk id="9" creationId="{4CC304B5-C3AF-AB1E-5FB1-C93A5C9C4C1F}"/>
          </ac:spMkLst>
        </pc:spChg>
        <pc:spChg chg="add mod">
          <ac:chgData name="Kunik, Lars" userId="ef4b339d-91c1-4431-9844-5ca3e81c54ff" providerId="ADAL" clId="{4E885605-D884-45BD-8704-266B728F9EF8}" dt="2025-03-11T07:52:06.831" v="5438" actId="20577"/>
          <ac:spMkLst>
            <pc:docMk/>
            <pc:sldMk cId="766830748" sldId="370"/>
            <ac:spMk id="10" creationId="{BAC4A4C7-1FF8-9FF7-A183-E88E4C33D9DA}"/>
          </ac:spMkLst>
        </pc:spChg>
        <pc:graphicFrameChg chg="add mod modGraphic">
          <ac:chgData name="Kunik, Lars" userId="ef4b339d-91c1-4431-9844-5ca3e81c54ff" providerId="ADAL" clId="{4E885605-D884-45BD-8704-266B728F9EF8}" dt="2025-03-10T16:50:46.278" v="5058" actId="27116"/>
          <ac:graphicFrameMkLst>
            <pc:docMk/>
            <pc:sldMk cId="766830748" sldId="370"/>
            <ac:graphicFrameMk id="6" creationId="{9CFCF62B-FF97-514D-10C0-3CD049641A98}"/>
          </ac:graphicFrameMkLst>
        </pc:graphicFrameChg>
        <pc:graphicFrameChg chg="add mod modGraphic">
          <ac:chgData name="Kunik, Lars" userId="ef4b339d-91c1-4431-9844-5ca3e81c54ff" providerId="ADAL" clId="{4E885605-D884-45BD-8704-266B728F9EF8}" dt="2025-03-10T16:46:15.133" v="4924" actId="1076"/>
          <ac:graphicFrameMkLst>
            <pc:docMk/>
            <pc:sldMk cId="766830748" sldId="370"/>
            <ac:graphicFrameMk id="8" creationId="{A3E8636D-0785-2EBA-0E98-9696D669E635}"/>
          </ac:graphicFrameMkLst>
        </pc:graphicFrameChg>
      </pc:sldChg>
      <pc:sldChg chg="new del">
        <pc:chgData name="Kunik, Lars" userId="ef4b339d-91c1-4431-9844-5ca3e81c54ff" providerId="ADAL" clId="{4E885605-D884-45BD-8704-266B728F9EF8}" dt="2025-03-10T16:09:59.840" v="4852" actId="47"/>
        <pc:sldMkLst>
          <pc:docMk/>
          <pc:sldMk cId="1570917868" sldId="370"/>
        </pc:sldMkLst>
      </pc:sldChg>
      <pc:sldChg chg="addSp delSp modSp mod">
        <pc:chgData name="Kunik, Lars" userId="ef4b339d-91c1-4431-9844-5ca3e81c54ff" providerId="ADAL" clId="{4E885605-D884-45BD-8704-266B728F9EF8}" dt="2025-03-11T11:07:51.395" v="5651" actId="478"/>
        <pc:sldMkLst>
          <pc:docMk/>
          <pc:sldMk cId="3677229301" sldId="371"/>
        </pc:sldMkLst>
        <pc:spChg chg="mod">
          <ac:chgData name="Kunik, Lars" userId="ef4b339d-91c1-4431-9844-5ca3e81c54ff" providerId="ADAL" clId="{4E885605-D884-45BD-8704-266B728F9EF8}" dt="2025-03-11T08:04:18.435" v="5544" actId="20577"/>
          <ac:spMkLst>
            <pc:docMk/>
            <pc:sldMk cId="3677229301" sldId="371"/>
            <ac:spMk id="2" creationId="{48358F66-B868-7314-6F13-8E67497A664E}"/>
          </ac:spMkLst>
        </pc:spChg>
        <pc:spChg chg="add del mod">
          <ac:chgData name="Kunik, Lars" userId="ef4b339d-91c1-4431-9844-5ca3e81c54ff" providerId="ADAL" clId="{4E885605-D884-45BD-8704-266B728F9EF8}" dt="2025-03-11T11:07:51.395" v="5651" actId="478"/>
          <ac:spMkLst>
            <pc:docMk/>
            <pc:sldMk cId="3677229301" sldId="371"/>
            <ac:spMk id="4" creationId="{365E4813-6E9D-6AAA-25F8-DD7803619C77}"/>
          </ac:spMkLst>
        </pc:spChg>
        <pc:spChg chg="mod">
          <ac:chgData name="Kunik, Lars" userId="ef4b339d-91c1-4431-9844-5ca3e81c54ff" providerId="ADAL" clId="{4E885605-D884-45BD-8704-266B728F9EF8}" dt="2025-03-11T08:06:30.453" v="5567" actId="12788"/>
          <ac:spMkLst>
            <pc:docMk/>
            <pc:sldMk cId="3677229301" sldId="371"/>
            <ac:spMk id="5" creationId="{06B2F12F-D282-7043-DF24-BD845471D026}"/>
          </ac:spMkLst>
        </pc:spChg>
        <pc:spChg chg="mod">
          <ac:chgData name="Kunik, Lars" userId="ef4b339d-91c1-4431-9844-5ca3e81c54ff" providerId="ADAL" clId="{4E885605-D884-45BD-8704-266B728F9EF8}" dt="2025-03-11T08:06:30.453" v="5567" actId="12788"/>
          <ac:spMkLst>
            <pc:docMk/>
            <pc:sldMk cId="3677229301" sldId="371"/>
            <ac:spMk id="6" creationId="{EEEA8E2A-CA63-A25D-7380-082C6BD98FBE}"/>
          </ac:spMkLst>
        </pc:spChg>
        <pc:spChg chg="add del mod">
          <ac:chgData name="Kunik, Lars" userId="ef4b339d-91c1-4431-9844-5ca3e81c54ff" providerId="ADAL" clId="{4E885605-D884-45BD-8704-266B728F9EF8}" dt="2025-03-10T17:43:23.986" v="5205" actId="478"/>
          <ac:spMkLst>
            <pc:docMk/>
            <pc:sldMk cId="3677229301" sldId="371"/>
            <ac:spMk id="7" creationId="{EFB34067-1E19-4021-4222-1F3CF965EA86}"/>
          </ac:spMkLst>
        </pc:spChg>
        <pc:spChg chg="mod">
          <ac:chgData name="Kunik, Lars" userId="ef4b339d-91c1-4431-9844-5ca3e81c54ff" providerId="ADAL" clId="{4E885605-D884-45BD-8704-266B728F9EF8}" dt="2025-03-11T08:19:48.916" v="5639" actId="207"/>
          <ac:spMkLst>
            <pc:docMk/>
            <pc:sldMk cId="3677229301" sldId="371"/>
            <ac:spMk id="8" creationId="{9BD3AA8C-41AF-E274-3F40-7E4D2B7E949E}"/>
          </ac:spMkLst>
        </pc:spChg>
        <pc:spChg chg="mod">
          <ac:chgData name="Kunik, Lars" userId="ef4b339d-91c1-4431-9844-5ca3e81c54ff" providerId="ADAL" clId="{4E885605-D884-45BD-8704-266B728F9EF8}" dt="2025-03-11T08:06:14.940" v="5565" actId="12788"/>
          <ac:spMkLst>
            <pc:docMk/>
            <pc:sldMk cId="3677229301" sldId="371"/>
            <ac:spMk id="9" creationId="{91960113-626A-E11A-68E9-65C75DBB2F41}"/>
          </ac:spMkLst>
        </pc:spChg>
        <pc:spChg chg="mod">
          <ac:chgData name="Kunik, Lars" userId="ef4b339d-91c1-4431-9844-5ca3e81c54ff" providerId="ADAL" clId="{4E885605-D884-45BD-8704-266B728F9EF8}" dt="2025-03-11T08:20:23.717" v="5642" actId="207"/>
          <ac:spMkLst>
            <pc:docMk/>
            <pc:sldMk cId="3677229301" sldId="371"/>
            <ac:spMk id="10" creationId="{F21C7C7F-7511-BB2A-BA4D-15AE24EAAF23}"/>
          </ac:spMkLst>
        </pc:spChg>
        <pc:spChg chg="mod">
          <ac:chgData name="Kunik, Lars" userId="ef4b339d-91c1-4431-9844-5ca3e81c54ff" providerId="ADAL" clId="{4E885605-D884-45BD-8704-266B728F9EF8}" dt="2025-03-11T08:06:23.118" v="5566" actId="12788"/>
          <ac:spMkLst>
            <pc:docMk/>
            <pc:sldMk cId="3677229301" sldId="371"/>
            <ac:spMk id="12" creationId="{B386DE2C-9B7D-5982-26A1-192B8E9B4137}"/>
          </ac:spMkLst>
        </pc:spChg>
        <pc:spChg chg="mod">
          <ac:chgData name="Kunik, Lars" userId="ef4b339d-91c1-4431-9844-5ca3e81c54ff" providerId="ADAL" clId="{4E885605-D884-45BD-8704-266B728F9EF8}" dt="2025-03-11T08:06:14.940" v="5565" actId="12788"/>
          <ac:spMkLst>
            <pc:docMk/>
            <pc:sldMk cId="3677229301" sldId="371"/>
            <ac:spMk id="13" creationId="{40A66E78-B3D6-A762-19C2-9C609F4CA183}"/>
          </ac:spMkLst>
        </pc:spChg>
        <pc:spChg chg="mod">
          <ac:chgData name="Kunik, Lars" userId="ef4b339d-91c1-4431-9844-5ca3e81c54ff" providerId="ADAL" clId="{4E885605-D884-45BD-8704-266B728F9EF8}" dt="2025-03-11T08:01:46.813" v="5514" actId="113"/>
          <ac:spMkLst>
            <pc:docMk/>
            <pc:sldMk cId="3677229301" sldId="371"/>
            <ac:spMk id="31" creationId="{814509BF-F364-2B69-0CB5-0164847D8C65}"/>
          </ac:spMkLst>
        </pc:spChg>
        <pc:spChg chg="mod">
          <ac:chgData name="Kunik, Lars" userId="ef4b339d-91c1-4431-9844-5ca3e81c54ff" providerId="ADAL" clId="{4E885605-D884-45BD-8704-266B728F9EF8}" dt="2025-03-11T08:01:49.676" v="5515" actId="113"/>
          <ac:spMkLst>
            <pc:docMk/>
            <pc:sldMk cId="3677229301" sldId="371"/>
            <ac:spMk id="33" creationId="{60648EA3-E20C-BA5E-0B7C-DB67E18EA495}"/>
          </ac:spMkLst>
        </pc:spChg>
        <pc:spChg chg="mod">
          <ac:chgData name="Kunik, Lars" userId="ef4b339d-91c1-4431-9844-5ca3e81c54ff" providerId="ADAL" clId="{4E885605-D884-45BD-8704-266B728F9EF8}" dt="2025-03-11T08:01:53.399" v="5516" actId="113"/>
          <ac:spMkLst>
            <pc:docMk/>
            <pc:sldMk cId="3677229301" sldId="371"/>
            <ac:spMk id="35" creationId="{D2394156-E1BD-11A1-E5E5-E65700F8A4E8}"/>
          </ac:spMkLst>
        </pc:spChg>
      </pc:sldChg>
      <pc:sldChg chg="modSp mod">
        <pc:chgData name="Kunik, Lars" userId="ef4b339d-91c1-4431-9844-5ca3e81c54ff" providerId="ADAL" clId="{4E885605-D884-45BD-8704-266B728F9EF8}" dt="2025-03-11T08:08:57.332" v="5579" actId="207"/>
        <pc:sldMkLst>
          <pc:docMk/>
          <pc:sldMk cId="1645075416" sldId="372"/>
        </pc:sldMkLst>
        <pc:spChg chg="mod">
          <ac:chgData name="Kunik, Lars" userId="ef4b339d-91c1-4431-9844-5ca3e81c54ff" providerId="ADAL" clId="{4E885605-D884-45BD-8704-266B728F9EF8}" dt="2025-03-11T08:08:57.332" v="5579" actId="207"/>
          <ac:spMkLst>
            <pc:docMk/>
            <pc:sldMk cId="1645075416" sldId="372"/>
            <ac:spMk id="2" creationId="{27EB2819-17FD-919D-D49A-D5E5ADCC370A}"/>
          </ac:spMkLst>
        </pc:spChg>
        <pc:spChg chg="mod">
          <ac:chgData name="Kunik, Lars" userId="ef4b339d-91c1-4431-9844-5ca3e81c54ff" providerId="ADAL" clId="{4E885605-D884-45BD-8704-266B728F9EF8}" dt="2025-03-11T08:08:42.710" v="5577" actId="113"/>
          <ac:spMkLst>
            <pc:docMk/>
            <pc:sldMk cId="1645075416" sldId="372"/>
            <ac:spMk id="5" creationId="{349F7C80-5158-5951-E99C-6B882456455C}"/>
          </ac:spMkLst>
        </pc:spChg>
        <pc:spChg chg="mod">
          <ac:chgData name="Kunik, Lars" userId="ef4b339d-91c1-4431-9844-5ca3e81c54ff" providerId="ADAL" clId="{4E885605-D884-45BD-8704-266B728F9EF8}" dt="2025-03-11T08:08:38.931" v="5576" actId="207"/>
          <ac:spMkLst>
            <pc:docMk/>
            <pc:sldMk cId="1645075416" sldId="372"/>
            <ac:spMk id="35" creationId="{EA5C9D94-9DA6-B8AE-9435-138305105D55}"/>
          </ac:spMkLst>
        </pc:spChg>
        <pc:spChg chg="mod">
          <ac:chgData name="Kunik, Lars" userId="ef4b339d-91c1-4431-9844-5ca3e81c54ff" providerId="ADAL" clId="{4E885605-D884-45BD-8704-266B728F9EF8}" dt="2025-03-11T08:08:38.931" v="5576" actId="207"/>
          <ac:spMkLst>
            <pc:docMk/>
            <pc:sldMk cId="1645075416" sldId="372"/>
            <ac:spMk id="36" creationId="{8DCD9773-CCC6-4E51-C41A-F132A57A46BD}"/>
          </ac:spMkLst>
        </pc:spChg>
        <pc:spChg chg="mod">
          <ac:chgData name="Kunik, Lars" userId="ef4b339d-91c1-4431-9844-5ca3e81c54ff" providerId="ADAL" clId="{4E885605-D884-45BD-8704-266B728F9EF8}" dt="2025-03-11T08:08:38.931" v="5576" actId="207"/>
          <ac:spMkLst>
            <pc:docMk/>
            <pc:sldMk cId="1645075416" sldId="372"/>
            <ac:spMk id="39" creationId="{79D96D5E-9A68-AE59-0F1D-B872E9DA82FD}"/>
          </ac:spMkLst>
        </pc:spChg>
        <pc:spChg chg="mod">
          <ac:chgData name="Kunik, Lars" userId="ef4b339d-91c1-4431-9844-5ca3e81c54ff" providerId="ADAL" clId="{4E885605-D884-45BD-8704-266B728F9EF8}" dt="2025-03-11T08:08:38.931" v="5576" actId="207"/>
          <ac:spMkLst>
            <pc:docMk/>
            <pc:sldMk cId="1645075416" sldId="372"/>
            <ac:spMk id="40" creationId="{96766798-3ABC-B95B-8EA7-B19D957C3264}"/>
          </ac:spMkLst>
        </pc:spChg>
        <pc:spChg chg="mod">
          <ac:chgData name="Kunik, Lars" userId="ef4b339d-91c1-4431-9844-5ca3e81c54ff" providerId="ADAL" clId="{4E885605-D884-45BD-8704-266B728F9EF8}" dt="2025-03-11T08:08:38.931" v="5576" actId="207"/>
          <ac:spMkLst>
            <pc:docMk/>
            <pc:sldMk cId="1645075416" sldId="372"/>
            <ac:spMk id="41" creationId="{5EBE8F99-93D1-E344-0234-A84DFC982867}"/>
          </ac:spMkLst>
        </pc:spChg>
      </pc:sldChg>
      <pc:sldChg chg="modSp mod">
        <pc:chgData name="Kunik, Lars" userId="ef4b339d-91c1-4431-9844-5ca3e81c54ff" providerId="ADAL" clId="{4E885605-D884-45BD-8704-266B728F9EF8}" dt="2025-03-11T08:09:41.166" v="5582" actId="207"/>
        <pc:sldMkLst>
          <pc:docMk/>
          <pc:sldMk cId="381892995" sldId="373"/>
        </pc:sldMkLst>
        <pc:spChg chg="mod">
          <ac:chgData name="Kunik, Lars" userId="ef4b339d-91c1-4431-9844-5ca3e81c54ff" providerId="ADAL" clId="{4E885605-D884-45BD-8704-266B728F9EF8}" dt="2025-03-11T08:09:20.006" v="5580" actId="207"/>
          <ac:spMkLst>
            <pc:docMk/>
            <pc:sldMk cId="381892995" sldId="373"/>
            <ac:spMk id="2" creationId="{12440D5E-3690-7D01-A487-381D7B30C61F}"/>
          </ac:spMkLst>
        </pc:spChg>
        <pc:graphicFrameChg chg="modGraphic">
          <ac:chgData name="Kunik, Lars" userId="ef4b339d-91c1-4431-9844-5ca3e81c54ff" providerId="ADAL" clId="{4E885605-D884-45BD-8704-266B728F9EF8}" dt="2025-03-11T08:09:41.166" v="5582" actId="207"/>
          <ac:graphicFrameMkLst>
            <pc:docMk/>
            <pc:sldMk cId="381892995" sldId="373"/>
            <ac:graphicFrameMk id="5" creationId="{FFCC62DA-B9E8-C9C6-7F4E-07E70CF7B146}"/>
          </ac:graphicFrameMkLst>
        </pc:graphicFrameChg>
      </pc:sldChg>
      <pc:sldChg chg="modSp mod">
        <pc:chgData name="Kunik, Lars" userId="ef4b339d-91c1-4431-9844-5ca3e81c54ff" providerId="ADAL" clId="{4E885605-D884-45BD-8704-266B728F9EF8}" dt="2025-03-11T08:09:58.672" v="5584" actId="207"/>
        <pc:sldMkLst>
          <pc:docMk/>
          <pc:sldMk cId="782363387" sldId="374"/>
        </pc:sldMkLst>
        <pc:spChg chg="mod">
          <ac:chgData name="Kunik, Lars" userId="ef4b339d-91c1-4431-9844-5ca3e81c54ff" providerId="ADAL" clId="{4E885605-D884-45BD-8704-266B728F9EF8}" dt="2025-03-11T08:09:51.858" v="5583" actId="207"/>
          <ac:spMkLst>
            <pc:docMk/>
            <pc:sldMk cId="782363387" sldId="374"/>
            <ac:spMk id="2" creationId="{D88B6F83-6EF5-4710-C686-036C35798DA5}"/>
          </ac:spMkLst>
        </pc:spChg>
        <pc:spChg chg="mod">
          <ac:chgData name="Kunik, Lars" userId="ef4b339d-91c1-4431-9844-5ca3e81c54ff" providerId="ADAL" clId="{4E885605-D884-45BD-8704-266B728F9EF8}" dt="2025-03-11T08:09:58.672" v="5584" actId="207"/>
          <ac:spMkLst>
            <pc:docMk/>
            <pc:sldMk cId="782363387" sldId="374"/>
            <ac:spMk id="5" creationId="{354A6B08-3B53-F72C-67CE-7197D3212BF0}"/>
          </ac:spMkLst>
        </pc:spChg>
        <pc:spChg chg="mod">
          <ac:chgData name="Kunik, Lars" userId="ef4b339d-91c1-4431-9844-5ca3e81c54ff" providerId="ADAL" clId="{4E885605-D884-45BD-8704-266B728F9EF8}" dt="2025-03-11T08:09:58.672" v="5584" actId="207"/>
          <ac:spMkLst>
            <pc:docMk/>
            <pc:sldMk cId="782363387" sldId="374"/>
            <ac:spMk id="6" creationId="{4415EE17-CEC8-32D3-2350-7FF0F4AE7A8E}"/>
          </ac:spMkLst>
        </pc:spChg>
      </pc:sldChg>
      <pc:sldChg chg="modSp mod">
        <pc:chgData name="Kunik, Lars" userId="ef4b339d-91c1-4431-9844-5ca3e81c54ff" providerId="ADAL" clId="{4E885605-D884-45BD-8704-266B728F9EF8}" dt="2025-03-11T08:10:20.245" v="5586" actId="207"/>
        <pc:sldMkLst>
          <pc:docMk/>
          <pc:sldMk cId="3382458280" sldId="375"/>
        </pc:sldMkLst>
        <pc:spChg chg="mod">
          <ac:chgData name="Kunik, Lars" userId="ef4b339d-91c1-4431-9844-5ca3e81c54ff" providerId="ADAL" clId="{4E885605-D884-45BD-8704-266B728F9EF8}" dt="2025-03-11T08:10:14.234" v="5585" actId="207"/>
          <ac:spMkLst>
            <pc:docMk/>
            <pc:sldMk cId="3382458280" sldId="375"/>
            <ac:spMk id="2" creationId="{69E0EAD6-D4A2-4EA6-EBFA-9F088E3AD0BF}"/>
          </ac:spMkLst>
        </pc:spChg>
        <pc:spChg chg="mod">
          <ac:chgData name="Kunik, Lars" userId="ef4b339d-91c1-4431-9844-5ca3e81c54ff" providerId="ADAL" clId="{4E885605-D884-45BD-8704-266B728F9EF8}" dt="2025-03-11T08:10:20.245" v="5586" actId="207"/>
          <ac:spMkLst>
            <pc:docMk/>
            <pc:sldMk cId="3382458280" sldId="375"/>
            <ac:spMk id="10" creationId="{5EA3E73E-215B-F34A-7A3B-964A5F85A55F}"/>
          </ac:spMkLst>
        </pc:spChg>
        <pc:spChg chg="mod">
          <ac:chgData name="Kunik, Lars" userId="ef4b339d-91c1-4431-9844-5ca3e81c54ff" providerId="ADAL" clId="{4E885605-D884-45BD-8704-266B728F9EF8}" dt="2025-03-11T08:10:20.245" v="5586" actId="207"/>
          <ac:spMkLst>
            <pc:docMk/>
            <pc:sldMk cId="3382458280" sldId="375"/>
            <ac:spMk id="11" creationId="{74754FDB-A4ED-AFBE-CF2F-4318212A1985}"/>
          </ac:spMkLst>
        </pc:spChg>
        <pc:spChg chg="mod">
          <ac:chgData name="Kunik, Lars" userId="ef4b339d-91c1-4431-9844-5ca3e81c54ff" providerId="ADAL" clId="{4E885605-D884-45BD-8704-266B728F9EF8}" dt="2025-03-11T08:10:20.245" v="5586" actId="207"/>
          <ac:spMkLst>
            <pc:docMk/>
            <pc:sldMk cId="3382458280" sldId="375"/>
            <ac:spMk id="12" creationId="{FC51BB94-4CE5-511F-E0EC-04C7561A3666}"/>
          </ac:spMkLst>
        </pc:spChg>
        <pc:spChg chg="mod">
          <ac:chgData name="Kunik, Lars" userId="ef4b339d-91c1-4431-9844-5ca3e81c54ff" providerId="ADAL" clId="{4E885605-D884-45BD-8704-266B728F9EF8}" dt="2025-03-11T08:10:20.245" v="5586" actId="207"/>
          <ac:spMkLst>
            <pc:docMk/>
            <pc:sldMk cId="3382458280" sldId="375"/>
            <ac:spMk id="13" creationId="{D4F7D919-8BE5-1A16-4211-9EE237A195E7}"/>
          </ac:spMkLst>
        </pc:spChg>
      </pc:sldChg>
      <pc:sldChg chg="modSp mod">
        <pc:chgData name="Kunik, Lars" userId="ef4b339d-91c1-4431-9844-5ca3e81c54ff" providerId="ADAL" clId="{4E885605-D884-45BD-8704-266B728F9EF8}" dt="2025-03-11T08:20:32.868" v="5643" actId="207"/>
        <pc:sldMkLst>
          <pc:docMk/>
          <pc:sldMk cId="2358537147" sldId="376"/>
        </pc:sldMkLst>
        <pc:spChg chg="mod">
          <ac:chgData name="Kunik, Lars" userId="ef4b339d-91c1-4431-9844-5ca3e81c54ff" providerId="ADAL" clId="{4E885605-D884-45BD-8704-266B728F9EF8}" dt="2025-03-11T08:11:06.505" v="5588" actId="207"/>
          <ac:spMkLst>
            <pc:docMk/>
            <pc:sldMk cId="2358537147" sldId="376"/>
            <ac:spMk id="2" creationId="{7555ECCB-EEC5-C6FE-44BF-617F25BD2BDC}"/>
          </ac:spMkLst>
        </pc:spChg>
        <pc:spChg chg="mod">
          <ac:chgData name="Kunik, Lars" userId="ef4b339d-91c1-4431-9844-5ca3e81c54ff" providerId="ADAL" clId="{4E885605-D884-45BD-8704-266B728F9EF8}" dt="2025-03-11T08:11:24.728" v="5591" actId="12788"/>
          <ac:spMkLst>
            <pc:docMk/>
            <pc:sldMk cId="2358537147" sldId="376"/>
            <ac:spMk id="5" creationId="{A97A0A17-4193-8378-9CE4-653C46B7E5CD}"/>
          </ac:spMkLst>
        </pc:spChg>
        <pc:spChg chg="mod">
          <ac:chgData name="Kunik, Lars" userId="ef4b339d-91c1-4431-9844-5ca3e81c54ff" providerId="ADAL" clId="{4E885605-D884-45BD-8704-266B728F9EF8}" dt="2025-03-11T08:11:24.728" v="5591" actId="12788"/>
          <ac:spMkLst>
            <pc:docMk/>
            <pc:sldMk cId="2358537147" sldId="376"/>
            <ac:spMk id="6" creationId="{22EB704C-1FD7-C83F-0F44-D6667DDC63B0}"/>
          </ac:spMkLst>
        </pc:spChg>
        <pc:spChg chg="mod">
          <ac:chgData name="Kunik, Lars" userId="ef4b339d-91c1-4431-9844-5ca3e81c54ff" providerId="ADAL" clId="{4E885605-D884-45BD-8704-266B728F9EF8}" dt="2025-03-11T08:11:13.543" v="5589" actId="12788"/>
          <ac:spMkLst>
            <pc:docMk/>
            <pc:sldMk cId="2358537147" sldId="376"/>
            <ac:spMk id="7" creationId="{83CDF13C-BEB9-2088-A319-9F44ACE87CAA}"/>
          </ac:spMkLst>
        </pc:spChg>
        <pc:spChg chg="mod">
          <ac:chgData name="Kunik, Lars" userId="ef4b339d-91c1-4431-9844-5ca3e81c54ff" providerId="ADAL" clId="{4E885605-D884-45BD-8704-266B728F9EF8}" dt="2025-03-11T08:20:32.868" v="5643" actId="207"/>
          <ac:spMkLst>
            <pc:docMk/>
            <pc:sldMk cId="2358537147" sldId="376"/>
            <ac:spMk id="10" creationId="{2AF11028-9098-7A9A-9CC3-0F9F18A151A3}"/>
          </ac:spMkLst>
        </pc:spChg>
        <pc:spChg chg="mod">
          <ac:chgData name="Kunik, Lars" userId="ef4b339d-91c1-4431-9844-5ca3e81c54ff" providerId="ADAL" clId="{4E885605-D884-45BD-8704-266B728F9EF8}" dt="2025-03-11T08:11:19.375" v="5590" actId="12788"/>
          <ac:spMkLst>
            <pc:docMk/>
            <pc:sldMk cId="2358537147" sldId="376"/>
            <ac:spMk id="11" creationId="{C799D642-D142-BB5C-3118-BF6F08FE53C6}"/>
          </ac:spMkLst>
        </pc:spChg>
        <pc:spChg chg="mod">
          <ac:chgData name="Kunik, Lars" userId="ef4b339d-91c1-4431-9844-5ca3e81c54ff" providerId="ADAL" clId="{4E885605-D884-45BD-8704-266B728F9EF8}" dt="2025-03-11T08:11:13.543" v="5589" actId="12788"/>
          <ac:spMkLst>
            <pc:docMk/>
            <pc:sldMk cId="2358537147" sldId="376"/>
            <ac:spMk id="13" creationId="{E49D1A47-D6F9-BBC3-749F-A65DEDD02EA0}"/>
          </ac:spMkLst>
        </pc:spChg>
        <pc:spChg chg="mod">
          <ac:chgData name="Kunik, Lars" userId="ef4b339d-91c1-4431-9844-5ca3e81c54ff" providerId="ADAL" clId="{4E885605-D884-45BD-8704-266B728F9EF8}" dt="2025-03-11T08:10:59.360" v="5587" actId="207"/>
          <ac:spMkLst>
            <pc:docMk/>
            <pc:sldMk cId="2358537147" sldId="376"/>
            <ac:spMk id="42" creationId="{E7FE0699-04EB-20E9-F624-A2C28C42FCCD}"/>
          </ac:spMkLst>
        </pc:spChg>
        <pc:spChg chg="mod">
          <ac:chgData name="Kunik, Lars" userId="ef4b339d-91c1-4431-9844-5ca3e81c54ff" providerId="ADAL" clId="{4E885605-D884-45BD-8704-266B728F9EF8}" dt="2025-03-11T08:10:59.360" v="5587" actId="207"/>
          <ac:spMkLst>
            <pc:docMk/>
            <pc:sldMk cId="2358537147" sldId="376"/>
            <ac:spMk id="43" creationId="{7DB03ECA-CCAB-3F99-02DE-6828B78D3614}"/>
          </ac:spMkLst>
        </pc:spChg>
        <pc:spChg chg="mod">
          <ac:chgData name="Kunik, Lars" userId="ef4b339d-91c1-4431-9844-5ca3e81c54ff" providerId="ADAL" clId="{4E885605-D884-45BD-8704-266B728F9EF8}" dt="2025-03-11T08:10:59.360" v="5587" actId="207"/>
          <ac:spMkLst>
            <pc:docMk/>
            <pc:sldMk cId="2358537147" sldId="376"/>
            <ac:spMk id="44" creationId="{9A13E78B-5752-6EDA-9AF6-A4A3B7766F3A}"/>
          </ac:spMkLst>
        </pc:spChg>
        <pc:spChg chg="mod">
          <ac:chgData name="Kunik, Lars" userId="ef4b339d-91c1-4431-9844-5ca3e81c54ff" providerId="ADAL" clId="{4E885605-D884-45BD-8704-266B728F9EF8}" dt="2025-03-11T08:10:59.360" v="5587" actId="207"/>
          <ac:spMkLst>
            <pc:docMk/>
            <pc:sldMk cId="2358537147" sldId="376"/>
            <ac:spMk id="45" creationId="{3EE04033-9EA7-BDE1-5800-7B6CEF8877F5}"/>
          </ac:spMkLst>
        </pc:spChg>
        <pc:spChg chg="mod">
          <ac:chgData name="Kunik, Lars" userId="ef4b339d-91c1-4431-9844-5ca3e81c54ff" providerId="ADAL" clId="{4E885605-D884-45BD-8704-266B728F9EF8}" dt="2025-03-11T08:10:59.360" v="5587" actId="207"/>
          <ac:spMkLst>
            <pc:docMk/>
            <pc:sldMk cId="2358537147" sldId="376"/>
            <ac:spMk id="46" creationId="{91F5FFAE-2008-0C2F-66AA-B995AEEF7D4A}"/>
          </ac:spMkLst>
        </pc:spChg>
        <pc:spChg chg="mod">
          <ac:chgData name="Kunik, Lars" userId="ef4b339d-91c1-4431-9844-5ca3e81c54ff" providerId="ADAL" clId="{4E885605-D884-45BD-8704-266B728F9EF8}" dt="2025-03-11T08:11:19.375" v="5590" actId="12788"/>
          <ac:spMkLst>
            <pc:docMk/>
            <pc:sldMk cId="2358537147" sldId="376"/>
            <ac:spMk id="48" creationId="{0B445426-6A47-9329-D09C-018DE7E0411B}"/>
          </ac:spMkLst>
        </pc:spChg>
      </pc:sldChg>
      <pc:sldMasterChg chg="modSldLayout">
        <pc:chgData name="Kunik, Lars" userId="ef4b339d-91c1-4431-9844-5ca3e81c54ff" providerId="ADAL" clId="{4E885605-D884-45BD-8704-266B728F9EF8}" dt="2025-03-11T08:15:00.846" v="5605"/>
        <pc:sldMasterMkLst>
          <pc:docMk/>
          <pc:sldMasterMk cId="3389418237" sldId="2147483657"/>
        </pc:sldMasterMkLst>
        <pc:sldLayoutChg chg="modSp mod">
          <pc:chgData name="Kunik, Lars" userId="ef4b339d-91c1-4431-9844-5ca3e81c54ff" providerId="ADAL" clId="{4E885605-D884-45BD-8704-266B728F9EF8}" dt="2025-03-11T08:14:57.853" v="5604"/>
          <pc:sldLayoutMkLst>
            <pc:docMk/>
            <pc:sldMasterMk cId="3389418237" sldId="2147483657"/>
            <pc:sldLayoutMk cId="1439944040" sldId="2147483659"/>
          </pc:sldLayoutMkLst>
          <pc:spChg chg="mod">
            <ac:chgData name="Kunik, Lars" userId="ef4b339d-91c1-4431-9844-5ca3e81c54ff" providerId="ADAL" clId="{4E885605-D884-45BD-8704-266B728F9EF8}" dt="2025-03-11T08:14:57.853" v="5604"/>
            <ac:spMkLst>
              <pc:docMk/>
              <pc:sldMasterMk cId="3389418237" sldId="2147483657"/>
              <pc:sldLayoutMk cId="1439944040" sldId="2147483659"/>
              <ac:spMk id="5" creationId="{0560AE65-33D9-BD63-E504-4921FE22F383}"/>
            </ac:spMkLst>
          </pc:spChg>
        </pc:sldLayoutChg>
        <pc:sldLayoutChg chg="modSp mod">
          <pc:chgData name="Kunik, Lars" userId="ef4b339d-91c1-4431-9844-5ca3e81c54ff" providerId="ADAL" clId="{4E885605-D884-45BD-8704-266B728F9EF8}" dt="2025-03-11T08:14:49.826" v="5603"/>
          <pc:sldLayoutMkLst>
            <pc:docMk/>
            <pc:sldMasterMk cId="3389418237" sldId="2147483657"/>
            <pc:sldLayoutMk cId="356966276" sldId="2147483669"/>
          </pc:sldLayoutMkLst>
          <pc:spChg chg="mod">
            <ac:chgData name="Kunik, Lars" userId="ef4b339d-91c1-4431-9844-5ca3e81c54ff" providerId="ADAL" clId="{4E885605-D884-45BD-8704-266B728F9EF8}" dt="2025-03-11T08:14:49.826" v="5603"/>
            <ac:spMkLst>
              <pc:docMk/>
              <pc:sldMasterMk cId="3389418237" sldId="2147483657"/>
              <pc:sldLayoutMk cId="356966276" sldId="2147483669"/>
              <ac:spMk id="12" creationId="{7D5D1B28-34D0-8E7A-CE70-47320CF26887}"/>
            </ac:spMkLst>
          </pc:spChg>
        </pc:sldLayoutChg>
        <pc:sldLayoutChg chg="modSp mod">
          <pc:chgData name="Kunik, Lars" userId="ef4b339d-91c1-4431-9844-5ca3e81c54ff" providerId="ADAL" clId="{4E885605-D884-45BD-8704-266B728F9EF8}" dt="2025-03-11T08:15:00.846" v="5605"/>
          <pc:sldLayoutMkLst>
            <pc:docMk/>
            <pc:sldMasterMk cId="3389418237" sldId="2147483657"/>
            <pc:sldLayoutMk cId="3905119561" sldId="2147483670"/>
          </pc:sldLayoutMkLst>
          <pc:spChg chg="mod">
            <ac:chgData name="Kunik, Lars" userId="ef4b339d-91c1-4431-9844-5ca3e81c54ff" providerId="ADAL" clId="{4E885605-D884-45BD-8704-266B728F9EF8}" dt="2025-03-11T08:15:00.846" v="5605"/>
            <ac:spMkLst>
              <pc:docMk/>
              <pc:sldMasterMk cId="3389418237" sldId="2147483657"/>
              <pc:sldLayoutMk cId="3905119561" sldId="2147483670"/>
              <ac:spMk id="5" creationId="{0560AE65-33D9-BD63-E504-4921FE22F383}"/>
            </ac:spMkLst>
          </pc:spChg>
        </pc:sldLayoutChg>
      </pc:sldMasterChg>
    </pc:docChg>
  </pc:docChgLst>
  <pc:docChgLst>
    <pc:chgData name="Kayatas, Sinem" userId="S::sinem.kayatas@student.reutlingen-university.de::5031fa3d-1ae0-41de-83a0-488c250e9385" providerId="AD" clId="Web-{E71CFFA7-1E6C-A7DA-228D-5E20DA74F80B}"/>
    <pc:docChg chg="modSld">
      <pc:chgData name="Kayatas, Sinem" userId="S::sinem.kayatas@student.reutlingen-university.de::5031fa3d-1ae0-41de-83a0-488c250e9385" providerId="AD" clId="Web-{E71CFFA7-1E6C-A7DA-228D-5E20DA74F80B}" dt="2025-03-10T14:02:45.308" v="287"/>
      <pc:docMkLst>
        <pc:docMk/>
      </pc:docMkLst>
      <pc:sldChg chg="modSp">
        <pc:chgData name="Kayatas, Sinem" userId="S::sinem.kayatas@student.reutlingen-university.de::5031fa3d-1ae0-41de-83a0-488c250e9385" providerId="AD" clId="Web-{E71CFFA7-1E6C-A7DA-228D-5E20DA74F80B}" dt="2025-03-10T14:00:11.021" v="277"/>
        <pc:sldMkLst>
          <pc:docMk/>
          <pc:sldMk cId="4072757111" sldId="336"/>
        </pc:sldMkLst>
        <pc:graphicFrameChg chg="mod modGraphic">
          <ac:chgData name="Kayatas, Sinem" userId="S::sinem.kayatas@student.reutlingen-university.de::5031fa3d-1ae0-41de-83a0-488c250e9385" providerId="AD" clId="Web-{E71CFFA7-1E6C-A7DA-228D-5E20DA74F80B}" dt="2025-03-10T14:00:11.021" v="277"/>
          <ac:graphicFrameMkLst>
            <pc:docMk/>
            <pc:sldMk cId="4072757111" sldId="336"/>
            <ac:graphicFrameMk id="5" creationId="{E44A5D94-C4B3-3BC0-CB3B-AB1F8CDEF3BE}"/>
          </ac:graphicFrameMkLst>
        </pc:graphicFrameChg>
      </pc:sldChg>
      <pc:sldChg chg="modSp modNotes">
        <pc:chgData name="Kayatas, Sinem" userId="S::sinem.kayatas@student.reutlingen-university.de::5031fa3d-1ae0-41de-83a0-488c250e9385" providerId="AD" clId="Web-{E71CFFA7-1E6C-A7DA-228D-5E20DA74F80B}" dt="2025-03-10T14:02:45.308" v="287"/>
        <pc:sldMkLst>
          <pc:docMk/>
          <pc:sldMk cId="997225503" sldId="342"/>
        </pc:sldMkLst>
        <pc:spChg chg="mod">
          <ac:chgData name="Kayatas, Sinem" userId="S::sinem.kayatas@student.reutlingen-university.de::5031fa3d-1ae0-41de-83a0-488c250e9385" providerId="AD" clId="Web-{E71CFFA7-1E6C-A7DA-228D-5E20DA74F80B}" dt="2025-03-10T13:41:46.554" v="7" actId="20577"/>
          <ac:spMkLst>
            <pc:docMk/>
            <pc:sldMk cId="997225503" sldId="342"/>
            <ac:spMk id="27" creationId="{5EAC56B1-7918-DB91-069F-05C5B8870A0C}"/>
          </ac:spMkLst>
        </pc:spChg>
        <pc:spChg chg="mod">
          <ac:chgData name="Kayatas, Sinem" userId="S::sinem.kayatas@student.reutlingen-university.de::5031fa3d-1ae0-41de-83a0-488c250e9385" providerId="AD" clId="Web-{E71CFFA7-1E6C-A7DA-228D-5E20DA74F80B}" dt="2025-03-10T13:52:28.768" v="125" actId="20577"/>
          <ac:spMkLst>
            <pc:docMk/>
            <pc:sldMk cId="997225503" sldId="342"/>
            <ac:spMk id="31" creationId="{0568ADFC-5B5A-357B-7DBE-47B99CD84832}"/>
          </ac:spMkLst>
        </pc:spChg>
      </pc:sldChg>
    </pc:docChg>
  </pc:docChgLst>
  <pc:docChgLst>
    <pc:chgData name="de Bakker, Philip" userId="S::philip.de_bakker@student.reutlingen-university.de::da87f56e-ed00-42e3-b850-dc780f4865d5" providerId="AD" clId="Web-{18484CE0-9198-BF30-20B8-D6DF86C8F826}"/>
    <pc:docChg chg="addSld modSld modSection">
      <pc:chgData name="de Bakker, Philip" userId="S::philip.de_bakker@student.reutlingen-university.de::da87f56e-ed00-42e3-b850-dc780f4865d5" providerId="AD" clId="Web-{18484CE0-9198-BF30-20B8-D6DF86C8F826}" dt="2025-03-10T22:32:07.002" v="80" actId="1076"/>
      <pc:docMkLst>
        <pc:docMk/>
      </pc:docMkLst>
      <pc:sldChg chg="mod modShow">
        <pc:chgData name="de Bakker, Philip" userId="S::philip.de_bakker@student.reutlingen-university.de::da87f56e-ed00-42e3-b850-dc780f4865d5" providerId="AD" clId="Web-{18484CE0-9198-BF30-20B8-D6DF86C8F826}" dt="2025-03-10T22:27:13.757" v="4"/>
        <pc:sldMkLst>
          <pc:docMk/>
          <pc:sldMk cId="1233725580" sldId="360"/>
        </pc:sldMkLst>
      </pc:sldChg>
      <pc:sldChg chg="modSp">
        <pc:chgData name="de Bakker, Philip" userId="S::philip.de_bakker@student.reutlingen-university.de::da87f56e-ed00-42e3-b850-dc780f4865d5" providerId="AD" clId="Web-{18484CE0-9198-BF30-20B8-D6DF86C8F826}" dt="2025-03-10T22:29:29.590" v="45" actId="1076"/>
        <pc:sldMkLst>
          <pc:docMk/>
          <pc:sldMk cId="3971126521" sldId="365"/>
        </pc:sldMkLst>
        <pc:spChg chg="mod">
          <ac:chgData name="de Bakker, Philip" userId="S::philip.de_bakker@student.reutlingen-university.de::da87f56e-ed00-42e3-b850-dc780f4865d5" providerId="AD" clId="Web-{18484CE0-9198-BF30-20B8-D6DF86C8F826}" dt="2025-03-10T22:29:23.262" v="41" actId="1076"/>
          <ac:spMkLst>
            <pc:docMk/>
            <pc:sldMk cId="3971126521" sldId="365"/>
            <ac:spMk id="7" creationId="{83E7EF11-CF0E-037F-001F-B1BF8CF08C69}"/>
          </ac:spMkLst>
        </pc:spChg>
        <pc:spChg chg="mod">
          <ac:chgData name="de Bakker, Philip" userId="S::philip.de_bakker@student.reutlingen-university.de::da87f56e-ed00-42e3-b850-dc780f4865d5" providerId="AD" clId="Web-{18484CE0-9198-BF30-20B8-D6DF86C8F826}" dt="2025-03-10T22:29:23.277" v="42" actId="1076"/>
          <ac:spMkLst>
            <pc:docMk/>
            <pc:sldMk cId="3971126521" sldId="365"/>
            <ac:spMk id="9" creationId="{450CFB45-A274-4732-610F-BA9D73BCC62A}"/>
          </ac:spMkLst>
        </pc:spChg>
        <pc:spChg chg="mod">
          <ac:chgData name="de Bakker, Philip" userId="S::philip.de_bakker@student.reutlingen-university.de::da87f56e-ed00-42e3-b850-dc780f4865d5" providerId="AD" clId="Web-{18484CE0-9198-BF30-20B8-D6DF86C8F826}" dt="2025-03-10T22:29:29.574" v="44" actId="1076"/>
          <ac:spMkLst>
            <pc:docMk/>
            <pc:sldMk cId="3971126521" sldId="365"/>
            <ac:spMk id="11" creationId="{B2F07FCB-65EC-422A-7A19-46896B280C14}"/>
          </ac:spMkLst>
        </pc:spChg>
        <pc:spChg chg="mod">
          <ac:chgData name="de Bakker, Philip" userId="S::philip.de_bakker@student.reutlingen-university.de::da87f56e-ed00-42e3-b850-dc780f4865d5" providerId="AD" clId="Web-{18484CE0-9198-BF30-20B8-D6DF86C8F826}" dt="2025-03-10T22:29:29.590" v="45" actId="1076"/>
          <ac:spMkLst>
            <pc:docMk/>
            <pc:sldMk cId="3971126521" sldId="365"/>
            <ac:spMk id="13" creationId="{2469E68F-51AD-1EFB-A32D-2E9CA7470DF2}"/>
          </ac:spMkLst>
        </pc:spChg>
        <pc:picChg chg="mod">
          <ac:chgData name="de Bakker, Philip" userId="S::philip.de_bakker@student.reutlingen-university.de::da87f56e-ed00-42e3-b850-dc780f4865d5" providerId="AD" clId="Web-{18484CE0-9198-BF30-20B8-D6DF86C8F826}" dt="2025-03-10T22:29:29.559" v="43" actId="1076"/>
          <ac:picMkLst>
            <pc:docMk/>
            <pc:sldMk cId="3971126521" sldId="365"/>
            <ac:picMk id="5" creationId="{DA3186E9-8CED-35E5-763C-71641CA7ADA0}"/>
          </ac:picMkLst>
        </pc:picChg>
      </pc:sldChg>
      <pc:sldChg chg="addSp delSp modSp">
        <pc:chgData name="de Bakker, Philip" userId="S::philip.de_bakker@student.reutlingen-university.de::da87f56e-ed00-42e3-b850-dc780f4865d5" providerId="AD" clId="Web-{18484CE0-9198-BF30-20B8-D6DF86C8F826}" dt="2025-03-10T22:32:07.002" v="80" actId="1076"/>
        <pc:sldMkLst>
          <pc:docMk/>
          <pc:sldMk cId="2467911595" sldId="368"/>
        </pc:sldMkLst>
        <pc:spChg chg="del">
          <ac:chgData name="de Bakker, Philip" userId="S::philip.de_bakker@student.reutlingen-university.de::da87f56e-ed00-42e3-b850-dc780f4865d5" providerId="AD" clId="Web-{18484CE0-9198-BF30-20B8-D6DF86C8F826}" dt="2025-03-10T22:30:33.030" v="65"/>
          <ac:spMkLst>
            <pc:docMk/>
            <pc:sldMk cId="2467911595" sldId="368"/>
            <ac:spMk id="7" creationId="{FFD66171-1FDF-E66C-0D3A-BBA9AB23AC05}"/>
          </ac:spMkLst>
        </pc:spChg>
        <pc:spChg chg="add ord">
          <ac:chgData name="de Bakker, Philip" userId="S::philip.de_bakker@student.reutlingen-university.de::da87f56e-ed00-42e3-b850-dc780f4865d5" providerId="AD" clId="Web-{18484CE0-9198-BF30-20B8-D6DF86C8F826}" dt="2025-03-10T22:30:47.609" v="66"/>
          <ac:spMkLst>
            <pc:docMk/>
            <pc:sldMk cId="2467911595" sldId="368"/>
            <ac:spMk id="8" creationId="{AE4B11FD-26B0-BFEF-7A7B-95EA50B18DE9}"/>
          </ac:spMkLst>
        </pc:spChg>
        <pc:spChg chg="mod">
          <ac:chgData name="de Bakker, Philip" userId="S::philip.de_bakker@student.reutlingen-university.de::da87f56e-ed00-42e3-b850-dc780f4865d5" providerId="AD" clId="Web-{18484CE0-9198-BF30-20B8-D6DF86C8F826}" dt="2025-03-10T22:32:07.002" v="80" actId="1076"/>
          <ac:spMkLst>
            <pc:docMk/>
            <pc:sldMk cId="2467911595" sldId="368"/>
            <ac:spMk id="9" creationId="{7FA28E81-C4B2-BBF1-59B3-B3EBB2A61CCD}"/>
          </ac:spMkLst>
        </pc:spChg>
        <pc:picChg chg="mod">
          <ac:chgData name="de Bakker, Philip" userId="S::philip.de_bakker@student.reutlingen-university.de::da87f56e-ed00-42e3-b850-dc780f4865d5" providerId="AD" clId="Web-{18484CE0-9198-BF30-20B8-D6DF86C8F826}" dt="2025-03-10T22:29:37.653" v="47" actId="1076"/>
          <ac:picMkLst>
            <pc:docMk/>
            <pc:sldMk cId="2467911595" sldId="368"/>
            <ac:picMk id="6" creationId="{363C38E6-1FAB-7AFD-FF46-598EE0A7C168}"/>
          </ac:picMkLst>
        </pc:picChg>
      </pc:sldChg>
      <pc:sldChg chg="add">
        <pc:chgData name="de Bakker, Philip" userId="S::philip.de_bakker@student.reutlingen-university.de::da87f56e-ed00-42e3-b850-dc780f4865d5" providerId="AD" clId="Web-{18484CE0-9198-BF30-20B8-D6DF86C8F826}" dt="2025-03-10T22:26:50.537" v="0"/>
        <pc:sldMkLst>
          <pc:docMk/>
          <pc:sldMk cId="1645075416" sldId="372"/>
        </pc:sldMkLst>
      </pc:sldChg>
      <pc:sldChg chg="add">
        <pc:chgData name="de Bakker, Philip" userId="S::philip.de_bakker@student.reutlingen-university.de::da87f56e-ed00-42e3-b850-dc780f4865d5" providerId="AD" clId="Web-{18484CE0-9198-BF30-20B8-D6DF86C8F826}" dt="2025-03-10T22:26:50.553" v="1"/>
        <pc:sldMkLst>
          <pc:docMk/>
          <pc:sldMk cId="381892995" sldId="373"/>
        </pc:sldMkLst>
      </pc:sldChg>
      <pc:sldChg chg="add">
        <pc:chgData name="de Bakker, Philip" userId="S::philip.de_bakker@student.reutlingen-university.de::da87f56e-ed00-42e3-b850-dc780f4865d5" providerId="AD" clId="Web-{18484CE0-9198-BF30-20B8-D6DF86C8F826}" dt="2025-03-10T22:26:50.568" v="2"/>
        <pc:sldMkLst>
          <pc:docMk/>
          <pc:sldMk cId="782363387" sldId="374"/>
        </pc:sldMkLst>
      </pc:sldChg>
      <pc:sldChg chg="add">
        <pc:chgData name="de Bakker, Philip" userId="S::philip.de_bakker@student.reutlingen-university.de::da87f56e-ed00-42e3-b850-dc780f4865d5" providerId="AD" clId="Web-{18484CE0-9198-BF30-20B8-D6DF86C8F826}" dt="2025-03-10T22:26:50.584" v="3"/>
        <pc:sldMkLst>
          <pc:docMk/>
          <pc:sldMk cId="3382458280" sldId="375"/>
        </pc:sldMkLst>
      </pc:sldChg>
    </pc:docChg>
  </pc:docChgLst>
  <pc:docChgLst>
    <pc:chgData name="Braun, Glen" userId="15f4bf44-f62f-4b95-be37-16385bc8444b" providerId="ADAL" clId="{E7617675-8FD4-EC44-BFE4-53C450A1164F}"/>
    <pc:docChg chg="undo custSel addSld delSld modSld sldOrd modSection">
      <pc:chgData name="Braun, Glen" userId="15f4bf44-f62f-4b95-be37-16385bc8444b" providerId="ADAL" clId="{E7617675-8FD4-EC44-BFE4-53C450A1164F}" dt="2025-03-11T12:10:44.678" v="5897" actId="1035"/>
      <pc:docMkLst>
        <pc:docMk/>
      </pc:docMkLst>
      <pc:sldChg chg="modNotesTx">
        <pc:chgData name="Braun, Glen" userId="15f4bf44-f62f-4b95-be37-16385bc8444b" providerId="ADAL" clId="{E7617675-8FD4-EC44-BFE4-53C450A1164F}" dt="2025-03-11T11:08:47.682" v="5888" actId="20577"/>
        <pc:sldMkLst>
          <pc:docMk/>
          <pc:sldMk cId="3971378090" sldId="257"/>
        </pc:sldMkLst>
      </pc:sldChg>
      <pc:sldChg chg="addSp delSp modSp mod">
        <pc:chgData name="Braun, Glen" userId="15f4bf44-f62f-4b95-be37-16385bc8444b" providerId="ADAL" clId="{E7617675-8FD4-EC44-BFE4-53C450A1164F}" dt="2025-03-08T18:42:33.443" v="2848" actId="478"/>
        <pc:sldMkLst>
          <pc:docMk/>
          <pc:sldMk cId="1539974320" sldId="305"/>
        </pc:sldMkLst>
        <pc:spChg chg="mod">
          <ac:chgData name="Braun, Glen" userId="15f4bf44-f62f-4b95-be37-16385bc8444b" providerId="ADAL" clId="{E7617675-8FD4-EC44-BFE4-53C450A1164F}" dt="2025-03-08T18:37:29.131" v="2799" actId="20577"/>
          <ac:spMkLst>
            <pc:docMk/>
            <pc:sldMk cId="1539974320" sldId="305"/>
            <ac:spMk id="19" creationId="{C34D931E-C492-3CCE-09B4-6DAAF1ED6931}"/>
          </ac:spMkLst>
        </pc:spChg>
      </pc:sldChg>
      <pc:sldChg chg="addSp delSp modSp mod">
        <pc:chgData name="Braun, Glen" userId="15f4bf44-f62f-4b95-be37-16385bc8444b" providerId="ADAL" clId="{E7617675-8FD4-EC44-BFE4-53C450A1164F}" dt="2025-03-08T14:58:38.564" v="2614"/>
        <pc:sldMkLst>
          <pc:docMk/>
          <pc:sldMk cId="1231746088" sldId="325"/>
        </pc:sldMkLst>
      </pc:sldChg>
      <pc:sldChg chg="addSp delSp modSp new del mod modNotesTx">
        <pc:chgData name="Braun, Glen" userId="15f4bf44-f62f-4b95-be37-16385bc8444b" providerId="ADAL" clId="{E7617675-8FD4-EC44-BFE4-53C450A1164F}" dt="2025-03-08T15:00:02.849" v="2623" actId="2696"/>
        <pc:sldMkLst>
          <pc:docMk/>
          <pc:sldMk cId="1400793980" sldId="326"/>
        </pc:sldMkLst>
      </pc:sldChg>
      <pc:sldChg chg="modSp new mod">
        <pc:chgData name="Braun, Glen" userId="15f4bf44-f62f-4b95-be37-16385bc8444b" providerId="ADAL" clId="{E7617675-8FD4-EC44-BFE4-53C450A1164F}" dt="2025-03-09T17:06:38.783" v="2850" actId="3062"/>
        <pc:sldMkLst>
          <pc:docMk/>
          <pc:sldMk cId="900205671" sldId="327"/>
        </pc:sldMkLst>
      </pc:sldChg>
      <pc:sldChg chg="addSp modSp new del mod">
        <pc:chgData name="Braun, Glen" userId="15f4bf44-f62f-4b95-be37-16385bc8444b" providerId="ADAL" clId="{E7617675-8FD4-EC44-BFE4-53C450A1164F}" dt="2025-03-08T15:00:21.388" v="2624" actId="2696"/>
        <pc:sldMkLst>
          <pc:docMk/>
          <pc:sldMk cId="2647115783" sldId="328"/>
        </pc:sldMkLst>
      </pc:sldChg>
      <pc:sldChg chg="addSp modSp new del mod">
        <pc:chgData name="Braun, Glen" userId="15f4bf44-f62f-4b95-be37-16385bc8444b" providerId="ADAL" clId="{E7617675-8FD4-EC44-BFE4-53C450A1164F}" dt="2025-03-08T15:00:52.737" v="2653" actId="2696"/>
        <pc:sldMkLst>
          <pc:docMk/>
          <pc:sldMk cId="1548145210" sldId="329"/>
        </pc:sldMkLst>
      </pc:sldChg>
      <pc:sldChg chg="addSp delSp modSp new mod">
        <pc:chgData name="Braun, Glen" userId="15f4bf44-f62f-4b95-be37-16385bc8444b" providerId="ADAL" clId="{E7617675-8FD4-EC44-BFE4-53C450A1164F}" dt="2025-03-08T18:42:09.356" v="2847" actId="207"/>
        <pc:sldMkLst>
          <pc:docMk/>
          <pc:sldMk cId="2946026277" sldId="330"/>
        </pc:sldMkLst>
      </pc:sldChg>
      <pc:sldChg chg="addSp delSp modSp new mod modNotesTx">
        <pc:chgData name="Braun, Glen" userId="15f4bf44-f62f-4b95-be37-16385bc8444b" providerId="ADAL" clId="{E7617675-8FD4-EC44-BFE4-53C450A1164F}" dt="2025-03-08T18:40:49.487" v="2846" actId="1076"/>
        <pc:sldMkLst>
          <pc:docMk/>
          <pc:sldMk cId="48416920" sldId="331"/>
        </pc:sldMkLst>
        <pc:spChg chg="add mod">
          <ac:chgData name="Braun, Glen" userId="15f4bf44-f62f-4b95-be37-16385bc8444b" providerId="ADAL" clId="{E7617675-8FD4-EC44-BFE4-53C450A1164F}" dt="2025-03-08T14:59:37.534" v="2621"/>
          <ac:spMkLst>
            <pc:docMk/>
            <pc:sldMk cId="48416920" sldId="331"/>
            <ac:spMk id="6" creationId="{A8618897-EB54-C82A-6CC3-AB6F7CB760C7}"/>
          </ac:spMkLst>
        </pc:spChg>
        <pc:spChg chg="mod">
          <ac:chgData name="Braun, Glen" userId="15f4bf44-f62f-4b95-be37-16385bc8444b" providerId="ADAL" clId="{E7617675-8FD4-EC44-BFE4-53C450A1164F}" dt="2025-03-08T14:59:37.534" v="2621"/>
          <ac:spMkLst>
            <pc:docMk/>
            <pc:sldMk cId="48416920" sldId="331"/>
            <ac:spMk id="16" creationId="{8B7EBCF4-B7F8-C5C8-D3BA-2BBF001A8093}"/>
          </ac:spMkLst>
        </pc:spChg>
        <pc:spChg chg="mod">
          <ac:chgData name="Braun, Glen" userId="15f4bf44-f62f-4b95-be37-16385bc8444b" providerId="ADAL" clId="{E7617675-8FD4-EC44-BFE4-53C450A1164F}" dt="2025-03-08T14:59:37.534" v="2621"/>
          <ac:spMkLst>
            <pc:docMk/>
            <pc:sldMk cId="48416920" sldId="331"/>
            <ac:spMk id="31" creationId="{3C5EE268-9E88-EB9E-E560-77B2057A434E}"/>
          </ac:spMkLst>
        </pc:spChg>
        <pc:spChg chg="mod">
          <ac:chgData name="Braun, Glen" userId="15f4bf44-f62f-4b95-be37-16385bc8444b" providerId="ADAL" clId="{E7617675-8FD4-EC44-BFE4-53C450A1164F}" dt="2025-03-08T18:38:37.186" v="2812" actId="207"/>
          <ac:spMkLst>
            <pc:docMk/>
            <pc:sldMk cId="48416920" sldId="331"/>
            <ac:spMk id="47" creationId="{CD6E6345-6760-341D-BC0F-D491E6113EBB}"/>
          </ac:spMkLst>
        </pc:spChg>
        <pc:spChg chg="mod">
          <ac:chgData name="Braun, Glen" userId="15f4bf44-f62f-4b95-be37-16385bc8444b" providerId="ADAL" clId="{E7617675-8FD4-EC44-BFE4-53C450A1164F}" dt="2025-03-08T18:38:34.335" v="2811" actId="207"/>
          <ac:spMkLst>
            <pc:docMk/>
            <pc:sldMk cId="48416920" sldId="331"/>
            <ac:spMk id="51" creationId="{8FCB8D49-97F4-11FC-6E75-8B3595C91303}"/>
          </ac:spMkLst>
        </pc:spChg>
        <pc:spChg chg="mod">
          <ac:chgData name="Braun, Glen" userId="15f4bf44-f62f-4b95-be37-16385bc8444b" providerId="ADAL" clId="{E7617675-8FD4-EC44-BFE4-53C450A1164F}" dt="2025-03-08T18:38:31.589" v="2810" actId="207"/>
          <ac:spMkLst>
            <pc:docMk/>
            <pc:sldMk cId="48416920" sldId="331"/>
            <ac:spMk id="55" creationId="{DF2CE724-0857-15D9-34A4-0FA21F26CB0E}"/>
          </ac:spMkLst>
        </pc:spChg>
        <pc:spChg chg="mod">
          <ac:chgData name="Braun, Glen" userId="15f4bf44-f62f-4b95-be37-16385bc8444b" providerId="ADAL" clId="{E7617675-8FD4-EC44-BFE4-53C450A1164F}" dt="2025-03-08T18:38:28.170" v="2809" actId="207"/>
          <ac:spMkLst>
            <pc:docMk/>
            <pc:sldMk cId="48416920" sldId="331"/>
            <ac:spMk id="56" creationId="{C28C2699-6AE7-A051-575F-45C35592B8EC}"/>
          </ac:spMkLst>
        </pc:spChg>
        <pc:spChg chg="add mod">
          <ac:chgData name="Braun, Glen" userId="15f4bf44-f62f-4b95-be37-16385bc8444b" providerId="ADAL" clId="{E7617675-8FD4-EC44-BFE4-53C450A1164F}" dt="2025-03-08T18:39:14.600" v="2818" actId="207"/>
          <ac:spMkLst>
            <pc:docMk/>
            <pc:sldMk cId="48416920" sldId="331"/>
            <ac:spMk id="57" creationId="{8944BF2A-47D8-6D36-048C-1215D2D09AD2}"/>
          </ac:spMkLst>
        </pc:spChg>
        <pc:spChg chg="mod">
          <ac:chgData name="Braun, Glen" userId="15f4bf44-f62f-4b95-be37-16385bc8444b" providerId="ADAL" clId="{E7617675-8FD4-EC44-BFE4-53C450A1164F}" dt="2025-03-08T18:38:53.864" v="2814" actId="207"/>
          <ac:spMkLst>
            <pc:docMk/>
            <pc:sldMk cId="48416920" sldId="331"/>
            <ac:spMk id="58" creationId="{560C48D9-0A05-4F36-9360-5F93AD3E84F2}"/>
          </ac:spMkLst>
        </pc:spChg>
        <pc:spChg chg="add mod">
          <ac:chgData name="Braun, Glen" userId="15f4bf44-f62f-4b95-be37-16385bc8444b" providerId="ADAL" clId="{E7617675-8FD4-EC44-BFE4-53C450A1164F}" dt="2025-03-08T18:39:03.416" v="2816" actId="207"/>
          <ac:spMkLst>
            <pc:docMk/>
            <pc:sldMk cId="48416920" sldId="331"/>
            <ac:spMk id="59" creationId="{1A254A6E-69DF-B2CB-CAB5-7EFCBFF82E0A}"/>
          </ac:spMkLst>
        </pc:spChg>
        <pc:spChg chg="mod">
          <ac:chgData name="Braun, Glen" userId="15f4bf44-f62f-4b95-be37-16385bc8444b" providerId="ADAL" clId="{E7617675-8FD4-EC44-BFE4-53C450A1164F}" dt="2025-03-08T18:39:11.689" v="2817" actId="207"/>
          <ac:spMkLst>
            <pc:docMk/>
            <pc:sldMk cId="48416920" sldId="331"/>
            <ac:spMk id="60" creationId="{993F7DC2-887E-63C0-0B50-866B75D3122E}"/>
          </ac:spMkLst>
        </pc:spChg>
        <pc:spChg chg="mod">
          <ac:chgData name="Braun, Glen" userId="15f4bf44-f62f-4b95-be37-16385bc8444b" providerId="ADAL" clId="{E7617675-8FD4-EC44-BFE4-53C450A1164F}" dt="2025-03-08T18:39:17.242" v="2819" actId="207"/>
          <ac:spMkLst>
            <pc:docMk/>
            <pc:sldMk cId="48416920" sldId="331"/>
            <ac:spMk id="61" creationId="{7C3E8064-E5DD-0573-304F-C4DFDA06EC88}"/>
          </ac:spMkLst>
        </pc:spChg>
        <pc:spChg chg="add mod">
          <ac:chgData name="Braun, Glen" userId="15f4bf44-f62f-4b95-be37-16385bc8444b" providerId="ADAL" clId="{E7617675-8FD4-EC44-BFE4-53C450A1164F}" dt="2025-03-08T18:39:23.343" v="2821" actId="207"/>
          <ac:spMkLst>
            <pc:docMk/>
            <pc:sldMk cId="48416920" sldId="331"/>
            <ac:spMk id="62" creationId="{0CAF75C9-B0E5-6F6C-DCDF-17D3FC378680}"/>
          </ac:spMkLst>
        </pc:spChg>
        <pc:spChg chg="mod">
          <ac:chgData name="Braun, Glen" userId="15f4bf44-f62f-4b95-be37-16385bc8444b" providerId="ADAL" clId="{E7617675-8FD4-EC44-BFE4-53C450A1164F}" dt="2025-03-08T18:39:28.505" v="2822" actId="207"/>
          <ac:spMkLst>
            <pc:docMk/>
            <pc:sldMk cId="48416920" sldId="331"/>
            <ac:spMk id="63" creationId="{E947BE8D-C111-DED5-4EC7-D35B71CFDBE5}"/>
          </ac:spMkLst>
        </pc:spChg>
        <pc:spChg chg="mod">
          <ac:chgData name="Braun, Glen" userId="15f4bf44-f62f-4b95-be37-16385bc8444b" providerId="ADAL" clId="{E7617675-8FD4-EC44-BFE4-53C450A1164F}" dt="2025-03-08T18:38:48.900" v="2813" actId="207"/>
          <ac:spMkLst>
            <pc:docMk/>
            <pc:sldMk cId="48416920" sldId="331"/>
            <ac:spMk id="64" creationId="{BE55AE41-7264-E34F-5978-155408F67E15}"/>
          </ac:spMkLst>
        </pc:spChg>
        <pc:spChg chg="mod">
          <ac:chgData name="Braun, Glen" userId="15f4bf44-f62f-4b95-be37-16385bc8444b" providerId="ADAL" clId="{E7617675-8FD4-EC44-BFE4-53C450A1164F}" dt="2025-03-08T18:38:19.465" v="2807" actId="207"/>
          <ac:spMkLst>
            <pc:docMk/>
            <pc:sldMk cId="48416920" sldId="331"/>
            <ac:spMk id="65" creationId="{1862D4A9-3899-0616-6FDC-D0F47F120F15}"/>
          </ac:spMkLst>
        </pc:spChg>
        <pc:spChg chg="add mod">
          <ac:chgData name="Braun, Glen" userId="15f4bf44-f62f-4b95-be37-16385bc8444b" providerId="ADAL" clId="{E7617675-8FD4-EC44-BFE4-53C450A1164F}" dt="2025-03-08T18:38:24.835" v="2808" actId="207"/>
          <ac:spMkLst>
            <pc:docMk/>
            <pc:sldMk cId="48416920" sldId="331"/>
            <ac:spMk id="66" creationId="{AF07E8E1-2F05-1600-E6FC-DC3DB4450794}"/>
          </ac:spMkLst>
        </pc:spChg>
        <pc:spChg chg="add mod">
          <ac:chgData name="Braun, Glen" userId="15f4bf44-f62f-4b95-be37-16385bc8444b" providerId="ADAL" clId="{E7617675-8FD4-EC44-BFE4-53C450A1164F}" dt="2025-03-08T18:39:20.292" v="2820" actId="207"/>
          <ac:spMkLst>
            <pc:docMk/>
            <pc:sldMk cId="48416920" sldId="331"/>
            <ac:spMk id="68" creationId="{33B72279-66C9-7C69-1AAB-9396742BA974}"/>
          </ac:spMkLst>
        </pc:spChg>
        <pc:spChg chg="add mod">
          <ac:chgData name="Braun, Glen" userId="15f4bf44-f62f-4b95-be37-16385bc8444b" providerId="ADAL" clId="{E7617675-8FD4-EC44-BFE4-53C450A1164F}" dt="2025-03-08T18:40:49.487" v="2846" actId="1076"/>
          <ac:spMkLst>
            <pc:docMk/>
            <pc:sldMk cId="48416920" sldId="331"/>
            <ac:spMk id="70" creationId="{D3989622-A3FB-D803-85ED-69CCE0E0E2B3}"/>
          </ac:spMkLst>
        </pc:spChg>
      </pc:sldChg>
      <pc:sldChg chg="addSp delSp modSp new del mod">
        <pc:chgData name="Braun, Glen" userId="15f4bf44-f62f-4b95-be37-16385bc8444b" providerId="ADAL" clId="{E7617675-8FD4-EC44-BFE4-53C450A1164F}" dt="2025-03-08T18:35:02.168" v="2691" actId="2696"/>
        <pc:sldMkLst>
          <pc:docMk/>
          <pc:sldMk cId="2548534240" sldId="332"/>
        </pc:sldMkLst>
      </pc:sldChg>
      <pc:sldChg chg="addSp delSp modSp del mod modShow modNotesTx">
        <pc:chgData name="Braun, Glen" userId="15f4bf44-f62f-4b95-be37-16385bc8444b" providerId="ADAL" clId="{E7617675-8FD4-EC44-BFE4-53C450A1164F}" dt="2025-03-10T18:33:26.347" v="5639" actId="2696"/>
        <pc:sldMkLst>
          <pc:docMk/>
          <pc:sldMk cId="1737740886" sldId="345"/>
        </pc:sldMkLst>
        <pc:spChg chg="mod">
          <ac:chgData name="Braun, Glen" userId="15f4bf44-f62f-4b95-be37-16385bc8444b" providerId="ADAL" clId="{E7617675-8FD4-EC44-BFE4-53C450A1164F}" dt="2025-03-10T10:24:18.154" v="3227" actId="207"/>
          <ac:spMkLst>
            <pc:docMk/>
            <pc:sldMk cId="1737740886" sldId="345"/>
            <ac:spMk id="2" creationId="{A23B3BDB-0D00-52A8-D6E2-4DA5602CACF4}"/>
          </ac:spMkLst>
        </pc:spChg>
        <pc:spChg chg="mod">
          <ac:chgData name="Braun, Glen" userId="15f4bf44-f62f-4b95-be37-16385bc8444b" providerId="ADAL" clId="{E7617675-8FD4-EC44-BFE4-53C450A1164F}" dt="2025-03-10T10:51:44.546" v="3614" actId="1076"/>
          <ac:spMkLst>
            <pc:docMk/>
            <pc:sldMk cId="1737740886" sldId="345"/>
            <ac:spMk id="5" creationId="{C56BAAE1-9996-7AF6-BDE8-D6FB20A2339B}"/>
          </ac:spMkLst>
        </pc:spChg>
        <pc:spChg chg="mod">
          <ac:chgData name="Braun, Glen" userId="15f4bf44-f62f-4b95-be37-16385bc8444b" providerId="ADAL" clId="{E7617675-8FD4-EC44-BFE4-53C450A1164F}" dt="2025-03-10T10:23:43.722" v="3213" actId="1076"/>
          <ac:spMkLst>
            <pc:docMk/>
            <pc:sldMk cId="1737740886" sldId="345"/>
            <ac:spMk id="6" creationId="{E4203659-B39B-9385-79E6-1C9EE9F4FE24}"/>
          </ac:spMkLst>
        </pc:spChg>
        <pc:spChg chg="add del mod">
          <ac:chgData name="Braun, Glen" userId="15f4bf44-f62f-4b95-be37-16385bc8444b" providerId="ADAL" clId="{E7617675-8FD4-EC44-BFE4-53C450A1164F}" dt="2025-03-10T10:25:28.954" v="3317"/>
          <ac:spMkLst>
            <pc:docMk/>
            <pc:sldMk cId="1737740886" sldId="345"/>
            <ac:spMk id="7" creationId="{C42FA3BD-5F27-4D41-D113-61D937F903B6}"/>
          </ac:spMkLst>
        </pc:spChg>
        <pc:spChg chg="add mod">
          <ac:chgData name="Braun, Glen" userId="15f4bf44-f62f-4b95-be37-16385bc8444b" providerId="ADAL" clId="{E7617675-8FD4-EC44-BFE4-53C450A1164F}" dt="2025-03-10T10:40:04.379" v="3326" actId="1076"/>
          <ac:spMkLst>
            <pc:docMk/>
            <pc:sldMk cId="1737740886" sldId="345"/>
            <ac:spMk id="8" creationId="{04DAC188-823D-476F-1F2E-472D3DEE64F1}"/>
          </ac:spMkLst>
        </pc:spChg>
        <pc:spChg chg="add mod">
          <ac:chgData name="Braun, Glen" userId="15f4bf44-f62f-4b95-be37-16385bc8444b" providerId="ADAL" clId="{E7617675-8FD4-EC44-BFE4-53C450A1164F}" dt="2025-03-10T10:41:19.091" v="3398" actId="403"/>
          <ac:spMkLst>
            <pc:docMk/>
            <pc:sldMk cId="1737740886" sldId="345"/>
            <ac:spMk id="9" creationId="{4F5DDF4C-C99A-B512-C883-F8C32C5554DE}"/>
          </ac:spMkLst>
        </pc:spChg>
        <pc:spChg chg="add mod">
          <ac:chgData name="Braun, Glen" userId="15f4bf44-f62f-4b95-be37-16385bc8444b" providerId="ADAL" clId="{E7617675-8FD4-EC44-BFE4-53C450A1164F}" dt="2025-03-10T10:41:26.978" v="3399" actId="207"/>
          <ac:spMkLst>
            <pc:docMk/>
            <pc:sldMk cId="1737740886" sldId="345"/>
            <ac:spMk id="10" creationId="{03323BBF-F358-5AFA-0E94-05FCB8F06AD3}"/>
          </ac:spMkLst>
        </pc:spChg>
        <pc:spChg chg="add mod">
          <ac:chgData name="Braun, Glen" userId="15f4bf44-f62f-4b95-be37-16385bc8444b" providerId="ADAL" clId="{E7617675-8FD4-EC44-BFE4-53C450A1164F}" dt="2025-03-10T10:41:39.028" v="3412" actId="404"/>
          <ac:spMkLst>
            <pc:docMk/>
            <pc:sldMk cId="1737740886" sldId="345"/>
            <ac:spMk id="11" creationId="{3BA30644-8FA4-F5C7-E1D1-239A93C3341A}"/>
          </ac:spMkLst>
        </pc:spChg>
        <pc:spChg chg="add mod">
          <ac:chgData name="Braun, Glen" userId="15f4bf44-f62f-4b95-be37-16385bc8444b" providerId="ADAL" clId="{E7617675-8FD4-EC44-BFE4-53C450A1164F}" dt="2025-03-10T10:48:21.812" v="3540" actId="1076"/>
          <ac:spMkLst>
            <pc:docMk/>
            <pc:sldMk cId="1737740886" sldId="345"/>
            <ac:spMk id="17" creationId="{597025AE-6397-BEC8-45AE-27ACD3E7E6C4}"/>
          </ac:spMkLst>
        </pc:spChg>
        <pc:spChg chg="add mod">
          <ac:chgData name="Braun, Glen" userId="15f4bf44-f62f-4b95-be37-16385bc8444b" providerId="ADAL" clId="{E7617675-8FD4-EC44-BFE4-53C450A1164F}" dt="2025-03-10T10:49:41.257" v="3567" actId="20577"/>
          <ac:spMkLst>
            <pc:docMk/>
            <pc:sldMk cId="1737740886" sldId="345"/>
            <ac:spMk id="18" creationId="{16ACD36C-2BD0-CD43-CFBA-FA29A6201C26}"/>
          </ac:spMkLst>
        </pc:spChg>
        <pc:spChg chg="add mod">
          <ac:chgData name="Braun, Glen" userId="15f4bf44-f62f-4b95-be37-16385bc8444b" providerId="ADAL" clId="{E7617675-8FD4-EC44-BFE4-53C450A1164F}" dt="2025-03-10T10:50:15.873" v="3610" actId="20577"/>
          <ac:spMkLst>
            <pc:docMk/>
            <pc:sldMk cId="1737740886" sldId="345"/>
            <ac:spMk id="19" creationId="{80C8B19D-B228-2A4C-A3AF-501641242CEB}"/>
          </ac:spMkLst>
        </pc:spChg>
        <pc:spChg chg="add mod">
          <ac:chgData name="Braun, Glen" userId="15f4bf44-f62f-4b95-be37-16385bc8444b" providerId="ADAL" clId="{E7617675-8FD4-EC44-BFE4-53C450A1164F}" dt="2025-03-10T10:50:38.246" v="3611" actId="1076"/>
          <ac:spMkLst>
            <pc:docMk/>
            <pc:sldMk cId="1737740886" sldId="345"/>
            <ac:spMk id="20" creationId="{1DE698FD-8620-643F-3DF7-98A59AD0C584}"/>
          </ac:spMkLst>
        </pc:spChg>
        <pc:spChg chg="add mod">
          <ac:chgData name="Braun, Glen" userId="15f4bf44-f62f-4b95-be37-16385bc8444b" providerId="ADAL" clId="{E7617675-8FD4-EC44-BFE4-53C450A1164F}" dt="2025-03-10T10:50:38.246" v="3611" actId="1076"/>
          <ac:spMkLst>
            <pc:docMk/>
            <pc:sldMk cId="1737740886" sldId="345"/>
            <ac:spMk id="21" creationId="{7FD7A213-6782-F7D0-6E28-D8E0D9E2DFDB}"/>
          </ac:spMkLst>
        </pc:spChg>
        <pc:spChg chg="add mod">
          <ac:chgData name="Braun, Glen" userId="15f4bf44-f62f-4b95-be37-16385bc8444b" providerId="ADAL" clId="{E7617675-8FD4-EC44-BFE4-53C450A1164F}" dt="2025-03-10T10:50:38.246" v="3611" actId="1076"/>
          <ac:spMkLst>
            <pc:docMk/>
            <pc:sldMk cId="1737740886" sldId="345"/>
            <ac:spMk id="22" creationId="{41364136-E0B3-D825-026B-7D2E95400C10}"/>
          </ac:spMkLst>
        </pc:spChg>
        <pc:cxnChg chg="add del mod">
          <ac:chgData name="Braun, Glen" userId="15f4bf44-f62f-4b95-be37-16385bc8444b" providerId="ADAL" clId="{E7617675-8FD4-EC44-BFE4-53C450A1164F}" dt="2025-03-10T10:42:43.198" v="3418" actId="478"/>
          <ac:cxnSpMkLst>
            <pc:docMk/>
            <pc:sldMk cId="1737740886" sldId="345"/>
            <ac:cxnSpMk id="13" creationId="{6B518B7E-EEB9-4B00-75D0-8329448D00FE}"/>
          </ac:cxnSpMkLst>
        </pc:cxnChg>
      </pc:sldChg>
      <pc:sldChg chg="addSp delSp modSp mod">
        <pc:chgData name="Braun, Glen" userId="15f4bf44-f62f-4b95-be37-16385bc8444b" providerId="ADAL" clId="{E7617675-8FD4-EC44-BFE4-53C450A1164F}" dt="2025-03-10T10:24:43.572" v="3228" actId="1076"/>
        <pc:sldMkLst>
          <pc:docMk/>
          <pc:sldMk cId="1695984069" sldId="355"/>
        </pc:sldMkLst>
        <pc:spChg chg="mod">
          <ac:chgData name="Braun, Glen" userId="15f4bf44-f62f-4b95-be37-16385bc8444b" providerId="ADAL" clId="{E7617675-8FD4-EC44-BFE4-53C450A1164F}" dt="2025-03-10T09:01:46.812" v="2873" actId="20577"/>
          <ac:spMkLst>
            <pc:docMk/>
            <pc:sldMk cId="1695984069" sldId="355"/>
            <ac:spMk id="2" creationId="{E4EF195A-BAA6-EBAC-802F-8171FA165F6E}"/>
          </ac:spMkLst>
        </pc:spChg>
        <pc:spChg chg="mod">
          <ac:chgData name="Braun, Glen" userId="15f4bf44-f62f-4b95-be37-16385bc8444b" providerId="ADAL" clId="{E7617675-8FD4-EC44-BFE4-53C450A1164F}" dt="2025-03-10T08:59:45.151" v="2851" actId="1076"/>
          <ac:spMkLst>
            <pc:docMk/>
            <pc:sldMk cId="1695984069" sldId="355"/>
            <ac:spMk id="5" creationId="{221672BD-BBF8-4D81-5D3F-50B0EA868F91}"/>
          </ac:spMkLst>
        </pc:spChg>
        <pc:spChg chg="add mod">
          <ac:chgData name="Braun, Glen" userId="15f4bf44-f62f-4b95-be37-16385bc8444b" providerId="ADAL" clId="{E7617675-8FD4-EC44-BFE4-53C450A1164F}" dt="2025-03-10T09:06:45.192" v="2905" actId="1076"/>
          <ac:spMkLst>
            <pc:docMk/>
            <pc:sldMk cId="1695984069" sldId="355"/>
            <ac:spMk id="6" creationId="{AACEEE78-0912-25E5-B7EE-F2347821B821}"/>
          </ac:spMkLst>
        </pc:spChg>
        <pc:spChg chg="add mod">
          <ac:chgData name="Braun, Glen" userId="15f4bf44-f62f-4b95-be37-16385bc8444b" providerId="ADAL" clId="{E7617675-8FD4-EC44-BFE4-53C450A1164F}" dt="2025-03-10T09:23:55.375" v="3208" actId="14100"/>
          <ac:spMkLst>
            <pc:docMk/>
            <pc:sldMk cId="1695984069" sldId="355"/>
            <ac:spMk id="7" creationId="{9A6DDC9A-FF6F-B760-D487-A549B9C9672B}"/>
          </ac:spMkLst>
        </pc:spChg>
        <pc:spChg chg="add del mod">
          <ac:chgData name="Braun, Glen" userId="15f4bf44-f62f-4b95-be37-16385bc8444b" providerId="ADAL" clId="{E7617675-8FD4-EC44-BFE4-53C450A1164F}" dt="2025-03-10T09:02:55.922" v="2882" actId="478"/>
          <ac:spMkLst>
            <pc:docMk/>
            <pc:sldMk cId="1695984069" sldId="355"/>
            <ac:spMk id="8" creationId="{C7FFCD4C-1382-B6ED-9DC3-E0EF971C84A3}"/>
          </ac:spMkLst>
        </pc:spChg>
        <pc:spChg chg="add mod">
          <ac:chgData name="Braun, Glen" userId="15f4bf44-f62f-4b95-be37-16385bc8444b" providerId="ADAL" clId="{E7617675-8FD4-EC44-BFE4-53C450A1164F}" dt="2025-03-10T09:24:26.089" v="3211" actId="14100"/>
          <ac:spMkLst>
            <pc:docMk/>
            <pc:sldMk cId="1695984069" sldId="355"/>
            <ac:spMk id="9" creationId="{2554CB86-58DD-4BC8-4A7C-31BA027F06F1}"/>
          </ac:spMkLst>
        </pc:spChg>
        <pc:spChg chg="add mod">
          <ac:chgData name="Braun, Glen" userId="15f4bf44-f62f-4b95-be37-16385bc8444b" providerId="ADAL" clId="{E7617675-8FD4-EC44-BFE4-53C450A1164F}" dt="2025-03-10T09:13:47.997" v="3010" actId="14100"/>
          <ac:spMkLst>
            <pc:docMk/>
            <pc:sldMk cId="1695984069" sldId="355"/>
            <ac:spMk id="10" creationId="{B76CF101-5341-D5BC-339A-3922553358B3}"/>
          </ac:spMkLst>
        </pc:spChg>
        <pc:spChg chg="add mod">
          <ac:chgData name="Braun, Glen" userId="15f4bf44-f62f-4b95-be37-16385bc8444b" providerId="ADAL" clId="{E7617675-8FD4-EC44-BFE4-53C450A1164F}" dt="2025-03-10T09:09:29.939" v="2958" actId="123"/>
          <ac:spMkLst>
            <pc:docMk/>
            <pc:sldMk cId="1695984069" sldId="355"/>
            <ac:spMk id="11" creationId="{9B242EA0-5C2D-D4E4-C202-EAC36F291ACE}"/>
          </ac:spMkLst>
        </pc:spChg>
        <pc:spChg chg="add mod">
          <ac:chgData name="Braun, Glen" userId="15f4bf44-f62f-4b95-be37-16385bc8444b" providerId="ADAL" clId="{E7617675-8FD4-EC44-BFE4-53C450A1164F}" dt="2025-03-10T09:23:50.174" v="3207" actId="1076"/>
          <ac:spMkLst>
            <pc:docMk/>
            <pc:sldMk cId="1695984069" sldId="355"/>
            <ac:spMk id="12" creationId="{2DC0D0D8-115B-8291-3CB6-693BADB397E5}"/>
          </ac:spMkLst>
        </pc:spChg>
        <pc:spChg chg="add del mod">
          <ac:chgData name="Braun, Glen" userId="15f4bf44-f62f-4b95-be37-16385bc8444b" providerId="ADAL" clId="{E7617675-8FD4-EC44-BFE4-53C450A1164F}" dt="2025-03-10T09:18:42.026" v="3084" actId="478"/>
          <ac:spMkLst>
            <pc:docMk/>
            <pc:sldMk cId="1695984069" sldId="355"/>
            <ac:spMk id="13" creationId="{56172D6B-14B7-53E4-9834-F0BE37F65E3D}"/>
          </ac:spMkLst>
        </pc:spChg>
        <pc:spChg chg="add mod">
          <ac:chgData name="Braun, Glen" userId="15f4bf44-f62f-4b95-be37-16385bc8444b" providerId="ADAL" clId="{E7617675-8FD4-EC44-BFE4-53C450A1164F}" dt="2025-03-10T09:24:04.990" v="3209" actId="1076"/>
          <ac:spMkLst>
            <pc:docMk/>
            <pc:sldMk cId="1695984069" sldId="355"/>
            <ac:spMk id="14" creationId="{7E609287-3AD8-C986-280A-EDD7E35D270D}"/>
          </ac:spMkLst>
        </pc:spChg>
        <pc:spChg chg="add mod">
          <ac:chgData name="Braun, Glen" userId="15f4bf44-f62f-4b95-be37-16385bc8444b" providerId="ADAL" clId="{E7617675-8FD4-EC44-BFE4-53C450A1164F}" dt="2025-03-10T09:22:52.128" v="3203" actId="123"/>
          <ac:spMkLst>
            <pc:docMk/>
            <pc:sldMk cId="1695984069" sldId="355"/>
            <ac:spMk id="15" creationId="{A22FECF8-748C-CCF7-C746-87EDCABC9E55}"/>
          </ac:spMkLst>
        </pc:spChg>
        <pc:spChg chg="add del mod">
          <ac:chgData name="Braun, Glen" userId="15f4bf44-f62f-4b95-be37-16385bc8444b" providerId="ADAL" clId="{E7617675-8FD4-EC44-BFE4-53C450A1164F}" dt="2025-03-10T09:18:41.202" v="3083" actId="478"/>
          <ac:spMkLst>
            <pc:docMk/>
            <pc:sldMk cId="1695984069" sldId="355"/>
            <ac:spMk id="16" creationId="{40FC57F9-3DA9-2BE8-BF8F-5C47234BDADA}"/>
          </ac:spMkLst>
        </pc:spChg>
        <pc:spChg chg="add mod">
          <ac:chgData name="Braun, Glen" userId="15f4bf44-f62f-4b95-be37-16385bc8444b" providerId="ADAL" clId="{E7617675-8FD4-EC44-BFE4-53C450A1164F}" dt="2025-03-10T10:24:43.572" v="3228" actId="1076"/>
          <ac:spMkLst>
            <pc:docMk/>
            <pc:sldMk cId="1695984069" sldId="355"/>
            <ac:spMk id="17" creationId="{B89EBFC8-9B9E-B946-8669-E13616A8F626}"/>
          </ac:spMkLst>
        </pc:spChg>
        <pc:spChg chg="add mod">
          <ac:chgData name="Braun, Glen" userId="15f4bf44-f62f-4b95-be37-16385bc8444b" providerId="ADAL" clId="{E7617675-8FD4-EC44-BFE4-53C450A1164F}" dt="2025-03-10T10:24:43.572" v="3228" actId="1076"/>
          <ac:spMkLst>
            <pc:docMk/>
            <pc:sldMk cId="1695984069" sldId="355"/>
            <ac:spMk id="18" creationId="{7C2585D4-D898-5454-5F88-9A83D72F2036}"/>
          </ac:spMkLst>
        </pc:spChg>
      </pc:sldChg>
      <pc:sldChg chg="addSp delSp modSp new del mod modShow modNotesTx">
        <pc:chgData name="Braun, Glen" userId="15f4bf44-f62f-4b95-be37-16385bc8444b" providerId="ADAL" clId="{E7617675-8FD4-EC44-BFE4-53C450A1164F}" dt="2025-03-10T18:33:24.624" v="5638" actId="2696"/>
        <pc:sldMkLst>
          <pc:docMk/>
          <pc:sldMk cId="2637185895" sldId="358"/>
        </pc:sldMkLst>
        <pc:spChg chg="mod">
          <ac:chgData name="Braun, Glen" userId="15f4bf44-f62f-4b95-be37-16385bc8444b" providerId="ADAL" clId="{E7617675-8FD4-EC44-BFE4-53C450A1164F}" dt="2025-03-10T11:08:04.423" v="3892" actId="1076"/>
          <ac:spMkLst>
            <pc:docMk/>
            <pc:sldMk cId="2637185895" sldId="358"/>
            <ac:spMk id="2" creationId="{BCB15455-ADFF-5678-F61F-1570C9DFD158}"/>
          </ac:spMkLst>
        </pc:spChg>
        <pc:spChg chg="add del mod">
          <ac:chgData name="Braun, Glen" userId="15f4bf44-f62f-4b95-be37-16385bc8444b" providerId="ADAL" clId="{E7617675-8FD4-EC44-BFE4-53C450A1164F}" dt="2025-03-10T10:57:10.998" v="3718" actId="478"/>
          <ac:spMkLst>
            <pc:docMk/>
            <pc:sldMk cId="2637185895" sldId="358"/>
            <ac:spMk id="5" creationId="{269101AF-2F81-056A-79D0-39E5B72F8477}"/>
          </ac:spMkLst>
        </pc:spChg>
        <pc:spChg chg="add del mod">
          <ac:chgData name="Braun, Glen" userId="15f4bf44-f62f-4b95-be37-16385bc8444b" providerId="ADAL" clId="{E7617675-8FD4-EC44-BFE4-53C450A1164F}" dt="2025-03-10T11:16:59.295" v="3974" actId="14100"/>
          <ac:spMkLst>
            <pc:docMk/>
            <pc:sldMk cId="2637185895" sldId="358"/>
            <ac:spMk id="6" creationId="{F87AD80E-0A8C-C561-6526-564B10C0EE52}"/>
          </ac:spMkLst>
        </pc:spChg>
        <pc:spChg chg="add del mod">
          <ac:chgData name="Braun, Glen" userId="15f4bf44-f62f-4b95-be37-16385bc8444b" providerId="ADAL" clId="{E7617675-8FD4-EC44-BFE4-53C450A1164F}" dt="2025-03-10T11:09:28.932" v="3945" actId="1076"/>
          <ac:spMkLst>
            <pc:docMk/>
            <pc:sldMk cId="2637185895" sldId="358"/>
            <ac:spMk id="7" creationId="{6EDC8A54-705C-2DE8-0F71-BAAC0D58E345}"/>
          </ac:spMkLst>
        </pc:spChg>
        <pc:spChg chg="add del mod">
          <ac:chgData name="Braun, Glen" userId="15f4bf44-f62f-4b95-be37-16385bc8444b" providerId="ADAL" clId="{E7617675-8FD4-EC44-BFE4-53C450A1164F}" dt="2025-03-10T10:57:09.644" v="3717" actId="478"/>
          <ac:spMkLst>
            <pc:docMk/>
            <pc:sldMk cId="2637185895" sldId="358"/>
            <ac:spMk id="8" creationId="{158A33CE-A98C-529E-0CB0-520EB2E02AE0}"/>
          </ac:spMkLst>
        </pc:spChg>
        <pc:spChg chg="add del mod">
          <ac:chgData name="Braun, Glen" userId="15f4bf44-f62f-4b95-be37-16385bc8444b" providerId="ADAL" clId="{E7617675-8FD4-EC44-BFE4-53C450A1164F}" dt="2025-03-10T10:57:09.644" v="3717" actId="478"/>
          <ac:spMkLst>
            <pc:docMk/>
            <pc:sldMk cId="2637185895" sldId="358"/>
            <ac:spMk id="9" creationId="{BDFD3612-5CC8-1DC0-195E-1B40E01FEF50}"/>
          </ac:spMkLst>
        </pc:spChg>
        <pc:spChg chg="add del mod">
          <ac:chgData name="Braun, Glen" userId="15f4bf44-f62f-4b95-be37-16385bc8444b" providerId="ADAL" clId="{E7617675-8FD4-EC44-BFE4-53C450A1164F}" dt="2025-03-10T10:57:09.644" v="3717" actId="478"/>
          <ac:spMkLst>
            <pc:docMk/>
            <pc:sldMk cId="2637185895" sldId="358"/>
            <ac:spMk id="10" creationId="{28F8514D-A33E-4461-4AC8-931E4D052B42}"/>
          </ac:spMkLst>
        </pc:spChg>
        <pc:spChg chg="add del mod">
          <ac:chgData name="Braun, Glen" userId="15f4bf44-f62f-4b95-be37-16385bc8444b" providerId="ADAL" clId="{E7617675-8FD4-EC44-BFE4-53C450A1164F}" dt="2025-03-10T10:57:09.644" v="3717" actId="478"/>
          <ac:spMkLst>
            <pc:docMk/>
            <pc:sldMk cId="2637185895" sldId="358"/>
            <ac:spMk id="11" creationId="{37FF643B-96F6-FECF-AB07-2C69B7E322E0}"/>
          </ac:spMkLst>
        </pc:spChg>
        <pc:spChg chg="add del mod">
          <ac:chgData name="Braun, Glen" userId="15f4bf44-f62f-4b95-be37-16385bc8444b" providerId="ADAL" clId="{E7617675-8FD4-EC44-BFE4-53C450A1164F}" dt="2025-03-10T10:57:09.644" v="3717" actId="478"/>
          <ac:spMkLst>
            <pc:docMk/>
            <pc:sldMk cId="2637185895" sldId="358"/>
            <ac:spMk id="12" creationId="{74FC2F35-5FC7-BF42-22CA-C787669D11C8}"/>
          </ac:spMkLst>
        </pc:spChg>
        <pc:spChg chg="add del mod">
          <ac:chgData name="Braun, Glen" userId="15f4bf44-f62f-4b95-be37-16385bc8444b" providerId="ADAL" clId="{E7617675-8FD4-EC44-BFE4-53C450A1164F}" dt="2025-03-10T10:57:09.644" v="3717" actId="478"/>
          <ac:spMkLst>
            <pc:docMk/>
            <pc:sldMk cId="2637185895" sldId="358"/>
            <ac:spMk id="13" creationId="{153A57FA-5EE1-71A7-83FE-079DFF5EF4D3}"/>
          </ac:spMkLst>
        </pc:spChg>
        <pc:spChg chg="add mod">
          <ac:chgData name="Braun, Glen" userId="15f4bf44-f62f-4b95-be37-16385bc8444b" providerId="ADAL" clId="{E7617675-8FD4-EC44-BFE4-53C450A1164F}" dt="2025-03-10T11:09:39.394" v="3947" actId="207"/>
          <ac:spMkLst>
            <pc:docMk/>
            <pc:sldMk cId="2637185895" sldId="358"/>
            <ac:spMk id="14" creationId="{86C119DA-29C7-FC71-4E26-3F766E43ED03}"/>
          </ac:spMkLst>
        </pc:spChg>
        <pc:spChg chg="add mod">
          <ac:chgData name="Braun, Glen" userId="15f4bf44-f62f-4b95-be37-16385bc8444b" providerId="ADAL" clId="{E7617675-8FD4-EC44-BFE4-53C450A1164F}" dt="2025-03-10T11:26:45.654" v="4179" actId="404"/>
          <ac:spMkLst>
            <pc:docMk/>
            <pc:sldMk cId="2637185895" sldId="358"/>
            <ac:spMk id="15" creationId="{1A7688A7-2AE5-3546-5BD1-4B2188A6379A}"/>
          </ac:spMkLst>
        </pc:spChg>
      </pc:sldChg>
      <pc:sldChg chg="addSp modSp new del mod ord modShow modNotesTx">
        <pc:chgData name="Braun, Glen" userId="15f4bf44-f62f-4b95-be37-16385bc8444b" providerId="ADAL" clId="{E7617675-8FD4-EC44-BFE4-53C450A1164F}" dt="2025-03-10T18:33:22.531" v="5637" actId="2696"/>
        <pc:sldMkLst>
          <pc:docMk/>
          <pc:sldMk cId="504999207" sldId="359"/>
        </pc:sldMkLst>
        <pc:spChg chg="mod">
          <ac:chgData name="Braun, Glen" userId="15f4bf44-f62f-4b95-be37-16385bc8444b" providerId="ADAL" clId="{E7617675-8FD4-EC44-BFE4-53C450A1164F}" dt="2025-03-10T10:59:26.889" v="3793" actId="20577"/>
          <ac:spMkLst>
            <pc:docMk/>
            <pc:sldMk cId="504999207" sldId="359"/>
            <ac:spMk id="2" creationId="{3409E0CE-BD09-1376-BA3C-C3E96361BD4C}"/>
          </ac:spMkLst>
        </pc:spChg>
        <pc:spChg chg="add mod">
          <ac:chgData name="Braun, Glen" userId="15f4bf44-f62f-4b95-be37-16385bc8444b" providerId="ADAL" clId="{E7617675-8FD4-EC44-BFE4-53C450A1164F}" dt="2025-03-10T10:57:04.962" v="3716" actId="1076"/>
          <ac:spMkLst>
            <pc:docMk/>
            <pc:sldMk cId="504999207" sldId="359"/>
            <ac:spMk id="5" creationId="{5990143A-1D0D-21EE-3E3C-407538841266}"/>
          </ac:spMkLst>
        </pc:spChg>
        <pc:spChg chg="add mod">
          <ac:chgData name="Braun, Glen" userId="15f4bf44-f62f-4b95-be37-16385bc8444b" providerId="ADAL" clId="{E7617675-8FD4-EC44-BFE4-53C450A1164F}" dt="2025-03-10T10:57:04.962" v="3716" actId="1076"/>
          <ac:spMkLst>
            <pc:docMk/>
            <pc:sldMk cId="504999207" sldId="359"/>
            <ac:spMk id="6" creationId="{F74EE156-3C66-FB1F-83F8-FF249216B0BF}"/>
          </ac:spMkLst>
        </pc:spChg>
        <pc:spChg chg="add mod">
          <ac:chgData name="Braun, Glen" userId="15f4bf44-f62f-4b95-be37-16385bc8444b" providerId="ADAL" clId="{E7617675-8FD4-EC44-BFE4-53C450A1164F}" dt="2025-03-10T10:57:04.962" v="3716" actId="1076"/>
          <ac:spMkLst>
            <pc:docMk/>
            <pc:sldMk cId="504999207" sldId="359"/>
            <ac:spMk id="7" creationId="{9986F410-B73B-3393-C409-744A2A2F53EE}"/>
          </ac:spMkLst>
        </pc:spChg>
        <pc:spChg chg="add mod">
          <ac:chgData name="Braun, Glen" userId="15f4bf44-f62f-4b95-be37-16385bc8444b" providerId="ADAL" clId="{E7617675-8FD4-EC44-BFE4-53C450A1164F}" dt="2025-03-10T10:57:04.962" v="3716" actId="1076"/>
          <ac:spMkLst>
            <pc:docMk/>
            <pc:sldMk cId="504999207" sldId="359"/>
            <ac:spMk id="8" creationId="{586559C6-B930-892A-4AE1-B265386E71D4}"/>
          </ac:spMkLst>
        </pc:spChg>
        <pc:spChg chg="add mod">
          <ac:chgData name="Braun, Glen" userId="15f4bf44-f62f-4b95-be37-16385bc8444b" providerId="ADAL" clId="{E7617675-8FD4-EC44-BFE4-53C450A1164F}" dt="2025-03-10T10:57:04.962" v="3716" actId="1076"/>
          <ac:spMkLst>
            <pc:docMk/>
            <pc:sldMk cId="504999207" sldId="359"/>
            <ac:spMk id="9" creationId="{E870902A-1093-237E-025A-DB0D0751DD35}"/>
          </ac:spMkLst>
        </pc:spChg>
        <pc:spChg chg="add mod">
          <ac:chgData name="Braun, Glen" userId="15f4bf44-f62f-4b95-be37-16385bc8444b" providerId="ADAL" clId="{E7617675-8FD4-EC44-BFE4-53C450A1164F}" dt="2025-03-10T10:57:04.962" v="3716" actId="1076"/>
          <ac:spMkLst>
            <pc:docMk/>
            <pc:sldMk cId="504999207" sldId="359"/>
            <ac:spMk id="10" creationId="{9972E094-512D-D2C9-27BA-201F8497CD46}"/>
          </ac:spMkLst>
        </pc:spChg>
      </pc:sldChg>
      <pc:sldChg chg="addSp modSp mod">
        <pc:chgData name="Braun, Glen" userId="15f4bf44-f62f-4b95-be37-16385bc8444b" providerId="ADAL" clId="{E7617675-8FD4-EC44-BFE4-53C450A1164F}" dt="2025-03-11T07:36:04.810" v="5713" actId="20577"/>
        <pc:sldMkLst>
          <pc:docMk/>
          <pc:sldMk cId="2254480091" sldId="369"/>
        </pc:sldMkLst>
        <pc:spChg chg="add mod">
          <ac:chgData name="Braun, Glen" userId="15f4bf44-f62f-4b95-be37-16385bc8444b" providerId="ADAL" clId="{E7617675-8FD4-EC44-BFE4-53C450A1164F}" dt="2025-03-11T07:36:04.810" v="5713" actId="20577"/>
          <ac:spMkLst>
            <pc:docMk/>
            <pc:sldMk cId="2254480091" sldId="369"/>
            <ac:spMk id="2" creationId="{AC9BCD8D-1F06-9F16-6FE0-D3E442BAC9E9}"/>
          </ac:spMkLst>
        </pc:spChg>
      </pc:sldChg>
      <pc:sldChg chg="addSp delSp modSp mod modNotesTx">
        <pc:chgData name="Braun, Glen" userId="15f4bf44-f62f-4b95-be37-16385bc8444b" providerId="ADAL" clId="{E7617675-8FD4-EC44-BFE4-53C450A1164F}" dt="2025-03-11T11:07:37.896" v="5874" actId="20577"/>
        <pc:sldMkLst>
          <pc:docMk/>
          <pc:sldMk cId="3677229301" sldId="371"/>
        </pc:sldMkLst>
        <pc:spChg chg="mod">
          <ac:chgData name="Braun, Glen" userId="15f4bf44-f62f-4b95-be37-16385bc8444b" providerId="ADAL" clId="{E7617675-8FD4-EC44-BFE4-53C450A1164F}" dt="2025-03-10T18:05:11.949" v="5501" actId="14100"/>
          <ac:spMkLst>
            <pc:docMk/>
            <pc:sldMk cId="3677229301" sldId="371"/>
            <ac:spMk id="5" creationId="{06B2F12F-D282-7043-DF24-BD845471D026}"/>
          </ac:spMkLst>
        </pc:spChg>
        <pc:spChg chg="add mod">
          <ac:chgData name="Braun, Glen" userId="15f4bf44-f62f-4b95-be37-16385bc8444b" providerId="ADAL" clId="{E7617675-8FD4-EC44-BFE4-53C450A1164F}" dt="2025-03-10T17:41:19.227" v="5070" actId="1076"/>
          <ac:spMkLst>
            <pc:docMk/>
            <pc:sldMk cId="3677229301" sldId="371"/>
            <ac:spMk id="6" creationId="{EEEA8E2A-CA63-A25D-7380-082C6BD98FBE}"/>
          </ac:spMkLst>
        </pc:spChg>
        <pc:spChg chg="add del mod">
          <ac:chgData name="Braun, Glen" userId="15f4bf44-f62f-4b95-be37-16385bc8444b" providerId="ADAL" clId="{E7617675-8FD4-EC44-BFE4-53C450A1164F}" dt="2025-03-10T17:26:18.825" v="4355" actId="478"/>
          <ac:spMkLst>
            <pc:docMk/>
            <pc:sldMk cId="3677229301" sldId="371"/>
            <ac:spMk id="7" creationId="{429427D3-C231-B800-4D77-828CD2E96C22}"/>
          </ac:spMkLst>
        </pc:spChg>
        <pc:spChg chg="mod">
          <ac:chgData name="Braun, Glen" userId="15f4bf44-f62f-4b95-be37-16385bc8444b" providerId="ADAL" clId="{E7617675-8FD4-EC44-BFE4-53C450A1164F}" dt="2025-03-10T17:42:59.970" v="5138" actId="20577"/>
          <ac:spMkLst>
            <pc:docMk/>
            <pc:sldMk cId="3677229301" sldId="371"/>
            <ac:spMk id="7" creationId="{EFB34067-1E19-4021-4222-1F3CF965EA86}"/>
          </ac:spMkLst>
        </pc:spChg>
        <pc:spChg chg="mod">
          <ac:chgData name="Braun, Glen" userId="15f4bf44-f62f-4b95-be37-16385bc8444b" providerId="ADAL" clId="{E7617675-8FD4-EC44-BFE4-53C450A1164F}" dt="2025-03-10T18:00:48.472" v="5498" actId="1076"/>
          <ac:spMkLst>
            <pc:docMk/>
            <pc:sldMk cId="3677229301" sldId="371"/>
            <ac:spMk id="8" creationId="{9BD3AA8C-41AF-E274-3F40-7E4D2B7E949E}"/>
          </ac:spMkLst>
        </pc:spChg>
        <pc:spChg chg="mod">
          <ac:chgData name="Braun, Glen" userId="15f4bf44-f62f-4b95-be37-16385bc8444b" providerId="ADAL" clId="{E7617675-8FD4-EC44-BFE4-53C450A1164F}" dt="2025-03-10T18:05:23.393" v="5502" actId="14100"/>
          <ac:spMkLst>
            <pc:docMk/>
            <pc:sldMk cId="3677229301" sldId="371"/>
            <ac:spMk id="9" creationId="{91960113-626A-E11A-68E9-65C75DBB2F41}"/>
          </ac:spMkLst>
        </pc:spChg>
        <pc:spChg chg="mod">
          <ac:chgData name="Braun, Glen" userId="15f4bf44-f62f-4b95-be37-16385bc8444b" providerId="ADAL" clId="{E7617675-8FD4-EC44-BFE4-53C450A1164F}" dt="2025-03-10T18:30:50.427" v="5585" actId="20577"/>
          <ac:spMkLst>
            <pc:docMk/>
            <pc:sldMk cId="3677229301" sldId="371"/>
            <ac:spMk id="10" creationId="{F21C7C7F-7511-BB2A-BA4D-15AE24EAAF23}"/>
          </ac:spMkLst>
        </pc:spChg>
        <pc:spChg chg="add del mod">
          <ac:chgData name="Braun, Glen" userId="15f4bf44-f62f-4b95-be37-16385bc8444b" providerId="ADAL" clId="{E7617675-8FD4-EC44-BFE4-53C450A1164F}" dt="2025-03-10T17:26:22.425" v="4356" actId="478"/>
          <ac:spMkLst>
            <pc:docMk/>
            <pc:sldMk cId="3677229301" sldId="371"/>
            <ac:spMk id="11" creationId="{668A52CD-A5A4-D715-32A7-0733BE15262E}"/>
          </ac:spMkLst>
        </pc:spChg>
        <pc:spChg chg="add mod">
          <ac:chgData name="Braun, Glen" userId="15f4bf44-f62f-4b95-be37-16385bc8444b" providerId="ADAL" clId="{E7617675-8FD4-EC44-BFE4-53C450A1164F}" dt="2025-03-10T18:00:48.472" v="5498" actId="1076"/>
          <ac:spMkLst>
            <pc:docMk/>
            <pc:sldMk cId="3677229301" sldId="371"/>
            <ac:spMk id="12" creationId="{B386DE2C-9B7D-5982-26A1-192B8E9B4137}"/>
          </ac:spMkLst>
        </pc:spChg>
        <pc:spChg chg="add mod">
          <ac:chgData name="Braun, Glen" userId="15f4bf44-f62f-4b95-be37-16385bc8444b" providerId="ADAL" clId="{E7617675-8FD4-EC44-BFE4-53C450A1164F}" dt="2025-03-10T17:41:27.688" v="5072" actId="1076"/>
          <ac:spMkLst>
            <pc:docMk/>
            <pc:sldMk cId="3677229301" sldId="371"/>
            <ac:spMk id="13" creationId="{40A66E78-B3D6-A762-19C2-9C609F4CA183}"/>
          </ac:spMkLst>
        </pc:spChg>
        <pc:spChg chg="add del mod">
          <ac:chgData name="Braun, Glen" userId="15f4bf44-f62f-4b95-be37-16385bc8444b" providerId="ADAL" clId="{E7617675-8FD4-EC44-BFE4-53C450A1164F}" dt="2025-03-10T17:24:40.359" v="4332"/>
          <ac:spMkLst>
            <pc:docMk/>
            <pc:sldMk cId="3677229301" sldId="371"/>
            <ac:spMk id="14" creationId="{F155CA4C-A0B5-78EC-F13B-9C833761A440}"/>
          </ac:spMkLst>
        </pc:spChg>
        <pc:spChg chg="add del mod">
          <ac:chgData name="Braun, Glen" userId="15f4bf44-f62f-4b95-be37-16385bc8444b" providerId="ADAL" clId="{E7617675-8FD4-EC44-BFE4-53C450A1164F}" dt="2025-03-10T17:32:31.256" v="4457" actId="478"/>
          <ac:spMkLst>
            <pc:docMk/>
            <pc:sldMk cId="3677229301" sldId="371"/>
            <ac:spMk id="29" creationId="{672A3CDD-21C0-C707-4449-7156C9F32513}"/>
          </ac:spMkLst>
        </pc:spChg>
        <pc:spChg chg="add mod">
          <ac:chgData name="Braun, Glen" userId="15f4bf44-f62f-4b95-be37-16385bc8444b" providerId="ADAL" clId="{E7617675-8FD4-EC44-BFE4-53C450A1164F}" dt="2025-03-10T18:33:01.737" v="5636" actId="1076"/>
          <ac:spMkLst>
            <pc:docMk/>
            <pc:sldMk cId="3677229301" sldId="371"/>
            <ac:spMk id="30" creationId="{827E1565-66DD-EC82-6AA0-AC8C34CD6A44}"/>
          </ac:spMkLst>
        </pc:spChg>
        <pc:spChg chg="add mod">
          <ac:chgData name="Braun, Glen" userId="15f4bf44-f62f-4b95-be37-16385bc8444b" providerId="ADAL" clId="{E7617675-8FD4-EC44-BFE4-53C450A1164F}" dt="2025-03-10T18:33:01.737" v="5636" actId="1076"/>
          <ac:spMkLst>
            <pc:docMk/>
            <pc:sldMk cId="3677229301" sldId="371"/>
            <ac:spMk id="31" creationId="{814509BF-F364-2B69-0CB5-0164847D8C65}"/>
          </ac:spMkLst>
        </pc:spChg>
        <pc:spChg chg="add mod">
          <ac:chgData name="Braun, Glen" userId="15f4bf44-f62f-4b95-be37-16385bc8444b" providerId="ADAL" clId="{E7617675-8FD4-EC44-BFE4-53C450A1164F}" dt="2025-03-10T18:32:16.152" v="5627" actId="14100"/>
          <ac:spMkLst>
            <pc:docMk/>
            <pc:sldMk cId="3677229301" sldId="371"/>
            <ac:spMk id="32" creationId="{6D093477-717A-5782-27D6-CDD2F8D0B094}"/>
          </ac:spMkLst>
        </pc:spChg>
        <pc:spChg chg="add mod">
          <ac:chgData name="Braun, Glen" userId="15f4bf44-f62f-4b95-be37-16385bc8444b" providerId="ADAL" clId="{E7617675-8FD4-EC44-BFE4-53C450A1164F}" dt="2025-03-10T18:00:48.472" v="5498" actId="1076"/>
          <ac:spMkLst>
            <pc:docMk/>
            <pc:sldMk cId="3677229301" sldId="371"/>
            <ac:spMk id="33" creationId="{60648EA3-E20C-BA5E-0B7C-DB67E18EA495}"/>
          </ac:spMkLst>
        </pc:spChg>
        <pc:spChg chg="add mod">
          <ac:chgData name="Braun, Glen" userId="15f4bf44-f62f-4b95-be37-16385bc8444b" providerId="ADAL" clId="{E7617675-8FD4-EC44-BFE4-53C450A1164F}" dt="2025-03-10T18:32:08.430" v="5622" actId="1035"/>
          <ac:spMkLst>
            <pc:docMk/>
            <pc:sldMk cId="3677229301" sldId="371"/>
            <ac:spMk id="34" creationId="{F2EBA565-92EA-2D1E-ADDD-1975972E5370}"/>
          </ac:spMkLst>
        </pc:spChg>
        <pc:spChg chg="add mod">
          <ac:chgData name="Braun, Glen" userId="15f4bf44-f62f-4b95-be37-16385bc8444b" providerId="ADAL" clId="{E7617675-8FD4-EC44-BFE4-53C450A1164F}" dt="2025-03-10T18:32:08.430" v="5622" actId="1035"/>
          <ac:spMkLst>
            <pc:docMk/>
            <pc:sldMk cId="3677229301" sldId="371"/>
            <ac:spMk id="35" creationId="{D2394156-E1BD-11A1-E5E5-E65700F8A4E8}"/>
          </ac:spMkLst>
        </pc:spChg>
        <pc:spChg chg="add mod">
          <ac:chgData name="Braun, Glen" userId="15f4bf44-f62f-4b95-be37-16385bc8444b" providerId="ADAL" clId="{E7617675-8FD4-EC44-BFE4-53C450A1164F}" dt="2025-03-10T20:21:16.381" v="5650" actId="1036"/>
          <ac:spMkLst>
            <pc:docMk/>
            <pc:sldMk cId="3677229301" sldId="371"/>
            <ac:spMk id="36" creationId="{208DC3C0-9800-9E66-4B6E-472CBC28A61D}"/>
          </ac:spMkLst>
        </pc:spChg>
        <pc:spChg chg="add mod">
          <ac:chgData name="Braun, Glen" userId="15f4bf44-f62f-4b95-be37-16385bc8444b" providerId="ADAL" clId="{E7617675-8FD4-EC44-BFE4-53C450A1164F}" dt="2025-03-10T20:21:07.672" v="5649" actId="1036"/>
          <ac:spMkLst>
            <pc:docMk/>
            <pc:sldMk cId="3677229301" sldId="371"/>
            <ac:spMk id="37" creationId="{C78B77A7-01A5-7B1D-E9BD-E34E144BF5D5}"/>
          </ac:spMkLst>
        </pc:spChg>
        <pc:spChg chg="add mod">
          <ac:chgData name="Braun, Glen" userId="15f4bf44-f62f-4b95-be37-16385bc8444b" providerId="ADAL" clId="{E7617675-8FD4-EC44-BFE4-53C450A1164F}" dt="2025-03-10T20:21:01.726" v="5646" actId="1036"/>
          <ac:spMkLst>
            <pc:docMk/>
            <pc:sldMk cId="3677229301" sldId="371"/>
            <ac:spMk id="38" creationId="{F4FDD137-01B3-E966-C626-89C6CD62AE8F}"/>
          </ac:spMkLst>
        </pc:spChg>
        <pc:spChg chg="add mod">
          <ac:chgData name="Braun, Glen" userId="15f4bf44-f62f-4b95-be37-16385bc8444b" providerId="ADAL" clId="{E7617675-8FD4-EC44-BFE4-53C450A1164F}" dt="2025-03-10T17:45:19.780" v="5223" actId="20577"/>
          <ac:spMkLst>
            <pc:docMk/>
            <pc:sldMk cId="3677229301" sldId="371"/>
            <ac:spMk id="39" creationId="{651C685C-344D-E047-B345-66FF8734CC72}"/>
          </ac:spMkLst>
        </pc:spChg>
        <pc:spChg chg="add mod">
          <ac:chgData name="Braun, Glen" userId="15f4bf44-f62f-4b95-be37-16385bc8444b" providerId="ADAL" clId="{E7617675-8FD4-EC44-BFE4-53C450A1164F}" dt="2025-03-10T17:46:13.156" v="5249" actId="313"/>
          <ac:spMkLst>
            <pc:docMk/>
            <pc:sldMk cId="3677229301" sldId="371"/>
            <ac:spMk id="40" creationId="{BF5F9049-FAD0-3B9E-7992-D34F84892F3C}"/>
          </ac:spMkLst>
        </pc:spChg>
        <pc:spChg chg="add mod">
          <ac:chgData name="Braun, Glen" userId="15f4bf44-f62f-4b95-be37-16385bc8444b" providerId="ADAL" clId="{E7617675-8FD4-EC44-BFE4-53C450A1164F}" dt="2025-03-10T17:46:53.270" v="5271" actId="1076"/>
          <ac:spMkLst>
            <pc:docMk/>
            <pc:sldMk cId="3677229301" sldId="371"/>
            <ac:spMk id="41" creationId="{627DD631-81B0-AE50-D4D0-F1D3474D44A8}"/>
          </ac:spMkLst>
        </pc:spChg>
        <pc:spChg chg="add mod">
          <ac:chgData name="Braun, Glen" userId="15f4bf44-f62f-4b95-be37-16385bc8444b" providerId="ADAL" clId="{E7617675-8FD4-EC44-BFE4-53C450A1164F}" dt="2025-03-10T18:05:49.105" v="5520" actId="14100"/>
          <ac:spMkLst>
            <pc:docMk/>
            <pc:sldMk cId="3677229301" sldId="371"/>
            <ac:spMk id="42" creationId="{0414FC2F-5942-7BD5-C4D1-1F491A86C1F4}"/>
          </ac:spMkLst>
        </pc:spChg>
        <pc:spChg chg="add mod">
          <ac:chgData name="Braun, Glen" userId="15f4bf44-f62f-4b95-be37-16385bc8444b" providerId="ADAL" clId="{E7617675-8FD4-EC44-BFE4-53C450A1164F}" dt="2025-03-10T18:05:41.765" v="5519" actId="1037"/>
          <ac:spMkLst>
            <pc:docMk/>
            <pc:sldMk cId="3677229301" sldId="371"/>
            <ac:spMk id="43" creationId="{C10512E2-957F-7E5B-6F30-74E41662470A}"/>
          </ac:spMkLst>
        </pc:spChg>
        <pc:spChg chg="add mod">
          <ac:chgData name="Braun, Glen" userId="15f4bf44-f62f-4b95-be37-16385bc8444b" providerId="ADAL" clId="{E7617675-8FD4-EC44-BFE4-53C450A1164F}" dt="2025-03-10T18:05:41.765" v="5519" actId="1037"/>
          <ac:spMkLst>
            <pc:docMk/>
            <pc:sldMk cId="3677229301" sldId="371"/>
            <ac:spMk id="44" creationId="{50D42F81-9286-EDCF-0845-2F9436BAD855}"/>
          </ac:spMkLst>
        </pc:spChg>
        <pc:spChg chg="add mod">
          <ac:chgData name="Braun, Glen" userId="15f4bf44-f62f-4b95-be37-16385bc8444b" providerId="ADAL" clId="{E7617675-8FD4-EC44-BFE4-53C450A1164F}" dt="2025-03-10T18:05:58.872" v="5521" actId="14100"/>
          <ac:spMkLst>
            <pc:docMk/>
            <pc:sldMk cId="3677229301" sldId="371"/>
            <ac:spMk id="45" creationId="{662DA8E4-4236-676B-A205-792E90819327}"/>
          </ac:spMkLst>
        </pc:spChg>
        <pc:spChg chg="add mod">
          <ac:chgData name="Braun, Glen" userId="15f4bf44-f62f-4b95-be37-16385bc8444b" providerId="ADAL" clId="{E7617675-8FD4-EC44-BFE4-53C450A1164F}" dt="2025-03-10T18:06:08.678" v="5523" actId="1076"/>
          <ac:spMkLst>
            <pc:docMk/>
            <pc:sldMk cId="3677229301" sldId="371"/>
            <ac:spMk id="46" creationId="{DF275177-F3AF-8940-D19D-E34CA6CB00FA}"/>
          </ac:spMkLst>
        </pc:spChg>
        <pc:picChg chg="add mod">
          <ac:chgData name="Braun, Glen" userId="15f4bf44-f62f-4b95-be37-16385bc8444b" providerId="ADAL" clId="{E7617675-8FD4-EC44-BFE4-53C450A1164F}" dt="2025-03-10T17:23:19.596" v="4310" actId="1076"/>
          <ac:picMkLst>
            <pc:docMk/>
            <pc:sldMk cId="3677229301" sldId="371"/>
            <ac:picMk id="16" creationId="{F4816019-CF90-7C6F-D340-F39F6C4FB9E8}"/>
          </ac:picMkLst>
        </pc:picChg>
        <pc:picChg chg="add mod">
          <ac:chgData name="Braun, Glen" userId="15f4bf44-f62f-4b95-be37-16385bc8444b" providerId="ADAL" clId="{E7617675-8FD4-EC44-BFE4-53C450A1164F}" dt="2025-03-10T17:25:00.729" v="4342" actId="1076"/>
          <ac:picMkLst>
            <pc:docMk/>
            <pc:sldMk cId="3677229301" sldId="371"/>
            <ac:picMk id="17" creationId="{9EBAD4DB-1D09-80AB-B364-EBF708BE9790}"/>
          </ac:picMkLst>
        </pc:picChg>
        <pc:picChg chg="add mod">
          <ac:chgData name="Braun, Glen" userId="15f4bf44-f62f-4b95-be37-16385bc8444b" providerId="ADAL" clId="{E7617675-8FD4-EC44-BFE4-53C450A1164F}" dt="2025-03-10T17:25:09.834" v="4344" actId="1076"/>
          <ac:picMkLst>
            <pc:docMk/>
            <pc:sldMk cId="3677229301" sldId="371"/>
            <ac:picMk id="18" creationId="{659CA28B-CE86-706A-77D8-B532C4A9CFFB}"/>
          </ac:picMkLst>
        </pc:picChg>
        <pc:picChg chg="add mod">
          <ac:chgData name="Braun, Glen" userId="15f4bf44-f62f-4b95-be37-16385bc8444b" providerId="ADAL" clId="{E7617675-8FD4-EC44-BFE4-53C450A1164F}" dt="2025-03-10T17:25:04.554" v="4343" actId="1076"/>
          <ac:picMkLst>
            <pc:docMk/>
            <pc:sldMk cId="3677229301" sldId="371"/>
            <ac:picMk id="19" creationId="{040A43DD-1637-B6D9-8196-B7B9E6A666F8}"/>
          </ac:picMkLst>
        </pc:picChg>
        <pc:picChg chg="add mod">
          <ac:chgData name="Braun, Glen" userId="15f4bf44-f62f-4b95-be37-16385bc8444b" providerId="ADAL" clId="{E7617675-8FD4-EC44-BFE4-53C450A1164F}" dt="2025-03-10T17:25:17.831" v="4347" actId="1076"/>
          <ac:picMkLst>
            <pc:docMk/>
            <pc:sldMk cId="3677229301" sldId="371"/>
            <ac:picMk id="20" creationId="{9A4D6D78-4100-B84F-09E3-0A430FC15773}"/>
          </ac:picMkLst>
        </pc:picChg>
        <pc:picChg chg="add mod">
          <ac:chgData name="Braun, Glen" userId="15f4bf44-f62f-4b95-be37-16385bc8444b" providerId="ADAL" clId="{E7617675-8FD4-EC44-BFE4-53C450A1164F}" dt="2025-03-10T17:25:21.357" v="4348" actId="1076"/>
          <ac:picMkLst>
            <pc:docMk/>
            <pc:sldMk cId="3677229301" sldId="371"/>
            <ac:picMk id="21" creationId="{E9764F54-492E-CDE6-6A20-C09974A9AC64}"/>
          </ac:picMkLst>
        </pc:picChg>
        <pc:picChg chg="add mod">
          <ac:chgData name="Braun, Glen" userId="15f4bf44-f62f-4b95-be37-16385bc8444b" providerId="ADAL" clId="{E7617675-8FD4-EC44-BFE4-53C450A1164F}" dt="2025-03-10T18:05:41.765" v="5519" actId="1037"/>
          <ac:picMkLst>
            <pc:docMk/>
            <pc:sldMk cId="3677229301" sldId="371"/>
            <ac:picMk id="23" creationId="{AB0E1BAA-A2D9-1C54-1ACD-BBD7B6FD9030}"/>
          </ac:picMkLst>
        </pc:picChg>
        <pc:picChg chg="add mod">
          <ac:chgData name="Braun, Glen" userId="15f4bf44-f62f-4b95-be37-16385bc8444b" providerId="ADAL" clId="{E7617675-8FD4-EC44-BFE4-53C450A1164F}" dt="2025-03-10T17:26:38.413" v="4358"/>
          <ac:picMkLst>
            <pc:docMk/>
            <pc:sldMk cId="3677229301" sldId="371"/>
            <ac:picMk id="24" creationId="{352B977C-3025-16D3-3817-6B77CB7B469F}"/>
          </ac:picMkLst>
        </pc:picChg>
        <pc:picChg chg="add mod">
          <ac:chgData name="Braun, Glen" userId="15f4bf44-f62f-4b95-be37-16385bc8444b" providerId="ADAL" clId="{E7617675-8FD4-EC44-BFE4-53C450A1164F}" dt="2025-03-10T18:05:41.765" v="5519" actId="1037"/>
          <ac:picMkLst>
            <pc:docMk/>
            <pc:sldMk cId="3677229301" sldId="371"/>
            <ac:picMk id="25" creationId="{16835CAC-E899-7F6A-7F78-4A166F36A725}"/>
          </ac:picMkLst>
        </pc:picChg>
        <pc:picChg chg="add mod">
          <ac:chgData name="Braun, Glen" userId="15f4bf44-f62f-4b95-be37-16385bc8444b" providerId="ADAL" clId="{E7617675-8FD4-EC44-BFE4-53C450A1164F}" dt="2025-03-10T18:05:41.765" v="5519" actId="1037"/>
          <ac:picMkLst>
            <pc:docMk/>
            <pc:sldMk cId="3677229301" sldId="371"/>
            <ac:picMk id="26" creationId="{46BE6B59-3C22-C84E-1CEA-A826F71C99D2}"/>
          </ac:picMkLst>
        </pc:picChg>
        <pc:picChg chg="add mod">
          <ac:chgData name="Braun, Glen" userId="15f4bf44-f62f-4b95-be37-16385bc8444b" providerId="ADAL" clId="{E7617675-8FD4-EC44-BFE4-53C450A1164F}" dt="2025-03-10T18:05:41.765" v="5519" actId="1037"/>
          <ac:picMkLst>
            <pc:docMk/>
            <pc:sldMk cId="3677229301" sldId="371"/>
            <ac:picMk id="27" creationId="{B484E255-BC31-C5AA-613D-EA2C66ADC09A}"/>
          </ac:picMkLst>
        </pc:picChg>
        <pc:picChg chg="add mod">
          <ac:chgData name="Braun, Glen" userId="15f4bf44-f62f-4b95-be37-16385bc8444b" providerId="ADAL" clId="{E7617675-8FD4-EC44-BFE4-53C450A1164F}" dt="2025-03-10T18:05:41.765" v="5519" actId="1037"/>
          <ac:picMkLst>
            <pc:docMk/>
            <pc:sldMk cId="3677229301" sldId="371"/>
            <ac:picMk id="28" creationId="{23FB6BE7-DD71-2983-33F7-267B30A146B7}"/>
          </ac:picMkLst>
        </pc:picChg>
      </pc:sldChg>
      <pc:sldChg chg="modSp mod">
        <pc:chgData name="Braun, Glen" userId="15f4bf44-f62f-4b95-be37-16385bc8444b" providerId="ADAL" clId="{E7617675-8FD4-EC44-BFE4-53C450A1164F}" dt="2025-03-11T12:10:44.678" v="5897" actId="1035"/>
        <pc:sldMkLst>
          <pc:docMk/>
          <pc:sldMk cId="2358537147" sldId="376"/>
        </pc:sldMkLst>
        <pc:spChg chg="mod">
          <ac:chgData name="Braun, Glen" userId="15f4bf44-f62f-4b95-be37-16385bc8444b" providerId="ADAL" clId="{E7617675-8FD4-EC44-BFE4-53C450A1164F}" dt="2025-03-11T12:10:44.678" v="5897" actId="1035"/>
          <ac:spMkLst>
            <pc:docMk/>
            <pc:sldMk cId="2358537147" sldId="376"/>
            <ac:spMk id="44" creationId="{9A13E78B-5752-6EDA-9AF6-A4A3B7766F3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3D2D65-1213-46C7-A596-06B9E269B281}" type="datetimeFigureOut">
              <a:rPr lang="de-DE" smtClean="0"/>
              <a:t>06.04.2025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E81A5F-1D6F-44E8-B667-C798AF69E104}" type="slidenum">
              <a:rPr lang="de-DE" smtClean="0"/>
              <a:t>‹Nr.›</a:t>
            </a:fld>
            <a:endParaRPr lang="de-DE"/>
          </a:p>
        </p:txBody>
      </p:sp>
    </p:spTree>
    <p:extLst>
      <p:ext uri="{BB962C8B-B14F-4D97-AF65-F5344CB8AC3E}">
        <p14:creationId xmlns:p14="http://schemas.microsoft.com/office/powerpoint/2010/main" val="2373136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kipu-quantum.co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kipu-quantum.com/abou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1E81A5F-1D6F-44E8-B667-C798AF69E104}" type="slidenum">
              <a:rPr lang="de-DE" smtClean="0"/>
              <a:t>1</a:t>
            </a:fld>
            <a:endParaRPr lang="de-DE"/>
          </a:p>
        </p:txBody>
      </p:sp>
    </p:spTree>
    <p:extLst>
      <p:ext uri="{BB962C8B-B14F-4D97-AF65-F5344CB8AC3E}">
        <p14:creationId xmlns:p14="http://schemas.microsoft.com/office/powerpoint/2010/main" val="3625218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26938-AA3A-E36D-06B9-80243D87901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0834908-2E22-5B36-59EE-FAEE372E35C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0787706-9EA5-FAF3-E326-CE8F726258BE}"/>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CC68FF41-4FA9-5466-7CB7-DC18E93010F8}"/>
              </a:ext>
            </a:extLst>
          </p:cNvPr>
          <p:cNvSpPr>
            <a:spLocks noGrp="1"/>
          </p:cNvSpPr>
          <p:nvPr>
            <p:ph type="sldNum" sz="quarter" idx="5"/>
          </p:nvPr>
        </p:nvSpPr>
        <p:spPr/>
        <p:txBody>
          <a:bodyPr/>
          <a:lstStyle/>
          <a:p>
            <a:fld id="{21E81A5F-1D6F-44E8-B667-C798AF69E104}" type="slidenum">
              <a:rPr lang="de-DE" smtClean="0"/>
              <a:t>16</a:t>
            </a:fld>
            <a:endParaRPr lang="de-DE"/>
          </a:p>
        </p:txBody>
      </p:sp>
    </p:spTree>
    <p:extLst>
      <p:ext uri="{BB962C8B-B14F-4D97-AF65-F5344CB8AC3E}">
        <p14:creationId xmlns:p14="http://schemas.microsoft.com/office/powerpoint/2010/main" val="2072158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B6B61-0E9D-08C3-C5D8-D7BA213CCDB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8E297EB-5194-FFAF-8CF9-945D650ABDE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10428C7-90A3-FADA-F982-77004E9C89E9}"/>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7AB87B20-2F4C-F8CE-C45D-1F1F3D51737D}"/>
              </a:ext>
            </a:extLst>
          </p:cNvPr>
          <p:cNvSpPr>
            <a:spLocks noGrp="1"/>
          </p:cNvSpPr>
          <p:nvPr>
            <p:ph type="sldNum" sz="quarter" idx="5"/>
          </p:nvPr>
        </p:nvSpPr>
        <p:spPr/>
        <p:txBody>
          <a:bodyPr/>
          <a:lstStyle/>
          <a:p>
            <a:fld id="{21E81A5F-1D6F-44E8-B667-C798AF69E104}" type="slidenum">
              <a:rPr lang="de-DE" smtClean="0"/>
              <a:t>17</a:t>
            </a:fld>
            <a:endParaRPr lang="de-DE"/>
          </a:p>
        </p:txBody>
      </p:sp>
    </p:spTree>
    <p:extLst>
      <p:ext uri="{BB962C8B-B14F-4D97-AF65-F5344CB8AC3E}">
        <p14:creationId xmlns:p14="http://schemas.microsoft.com/office/powerpoint/2010/main" val="1164963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91E94-E0F6-DA10-CEB6-24F2CD9A1D1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FE03DAB-FAC6-E97C-AF9F-09F46CED387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94A6BA3-01F9-8578-50A7-1F3A6C3FF91B}"/>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7540E3DB-D5B2-704D-94EC-C74929A11389}"/>
              </a:ext>
            </a:extLst>
          </p:cNvPr>
          <p:cNvSpPr>
            <a:spLocks noGrp="1"/>
          </p:cNvSpPr>
          <p:nvPr>
            <p:ph type="sldNum" sz="quarter" idx="5"/>
          </p:nvPr>
        </p:nvSpPr>
        <p:spPr/>
        <p:txBody>
          <a:bodyPr/>
          <a:lstStyle/>
          <a:p>
            <a:fld id="{21E81A5F-1D6F-44E8-B667-C798AF69E104}" type="slidenum">
              <a:rPr lang="de-DE" smtClean="0"/>
              <a:t>18</a:t>
            </a:fld>
            <a:endParaRPr lang="de-DE"/>
          </a:p>
        </p:txBody>
      </p:sp>
    </p:spTree>
    <p:extLst>
      <p:ext uri="{BB962C8B-B14F-4D97-AF65-F5344CB8AC3E}">
        <p14:creationId xmlns:p14="http://schemas.microsoft.com/office/powerpoint/2010/main" val="1250397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5BB85-1CDB-E460-F2D6-6349068A415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FADA315-E508-E015-E244-69BCDD2222E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90A2FFF-2AF6-B69F-6B6D-8FA8A348EB08}"/>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3653809B-0210-95D4-7028-B459C6BFE705}"/>
              </a:ext>
            </a:extLst>
          </p:cNvPr>
          <p:cNvSpPr>
            <a:spLocks noGrp="1"/>
          </p:cNvSpPr>
          <p:nvPr>
            <p:ph type="sldNum" sz="quarter" idx="5"/>
          </p:nvPr>
        </p:nvSpPr>
        <p:spPr/>
        <p:txBody>
          <a:bodyPr/>
          <a:lstStyle/>
          <a:p>
            <a:fld id="{21E81A5F-1D6F-44E8-B667-C798AF69E104}" type="slidenum">
              <a:rPr lang="de-DE" smtClean="0"/>
              <a:t>19</a:t>
            </a:fld>
            <a:endParaRPr lang="de-DE"/>
          </a:p>
        </p:txBody>
      </p:sp>
    </p:spTree>
    <p:extLst>
      <p:ext uri="{BB962C8B-B14F-4D97-AF65-F5344CB8AC3E}">
        <p14:creationId xmlns:p14="http://schemas.microsoft.com/office/powerpoint/2010/main" val="3373078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E4DC0-D1F3-40EF-F49C-95D000317CA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2146503-DAA8-E85A-E502-6956256F69D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DF8C0EB-3C41-0B39-9C55-3C255EE9D4CE}"/>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4F145E47-7360-25F9-04F1-C48C197FD8BD}"/>
              </a:ext>
            </a:extLst>
          </p:cNvPr>
          <p:cNvSpPr>
            <a:spLocks noGrp="1"/>
          </p:cNvSpPr>
          <p:nvPr>
            <p:ph type="sldNum" sz="quarter" idx="5"/>
          </p:nvPr>
        </p:nvSpPr>
        <p:spPr/>
        <p:txBody>
          <a:bodyPr/>
          <a:lstStyle/>
          <a:p>
            <a:fld id="{21E81A5F-1D6F-44E8-B667-C798AF69E104}" type="slidenum">
              <a:rPr lang="de-DE" smtClean="0"/>
              <a:t>20</a:t>
            </a:fld>
            <a:endParaRPr lang="de-DE"/>
          </a:p>
        </p:txBody>
      </p:sp>
    </p:spTree>
    <p:extLst>
      <p:ext uri="{BB962C8B-B14F-4D97-AF65-F5344CB8AC3E}">
        <p14:creationId xmlns:p14="http://schemas.microsoft.com/office/powerpoint/2010/main" val="1578894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8E28E-717C-D506-AAB9-6D7D8DA041D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B4A1CFB-B954-C807-4B51-7E71301B556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35BF39D-E76F-A138-89DD-576511FA24A2}"/>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09DC5782-E069-46A8-8DA5-9876E2A281E7}"/>
              </a:ext>
            </a:extLst>
          </p:cNvPr>
          <p:cNvSpPr>
            <a:spLocks noGrp="1"/>
          </p:cNvSpPr>
          <p:nvPr>
            <p:ph type="sldNum" sz="quarter" idx="5"/>
          </p:nvPr>
        </p:nvSpPr>
        <p:spPr/>
        <p:txBody>
          <a:bodyPr/>
          <a:lstStyle/>
          <a:p>
            <a:fld id="{21E81A5F-1D6F-44E8-B667-C798AF69E104}" type="slidenum">
              <a:rPr lang="de-DE" smtClean="0"/>
              <a:t>21</a:t>
            </a:fld>
            <a:endParaRPr lang="de-DE"/>
          </a:p>
        </p:txBody>
      </p:sp>
    </p:spTree>
    <p:extLst>
      <p:ext uri="{BB962C8B-B14F-4D97-AF65-F5344CB8AC3E}">
        <p14:creationId xmlns:p14="http://schemas.microsoft.com/office/powerpoint/2010/main" val="3301657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B8E2B-5D80-BF54-7E2D-9A4B2BE4745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8649CDE-35D4-C438-18B5-B70E14B14BF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D26EEE7-3BC4-55A3-923B-2306156DCD73}"/>
              </a:ext>
            </a:extLst>
          </p:cNvPr>
          <p:cNvSpPr>
            <a:spLocks noGrp="1"/>
          </p:cNvSpPr>
          <p:nvPr>
            <p:ph type="body" idx="1"/>
          </p:nvPr>
        </p:nvSpPr>
        <p:spPr/>
        <p:txBody>
          <a:bodyPr/>
          <a:lstStyle/>
          <a:p>
            <a:pPr algn="l">
              <a:buFont typeface="Arial" panose="020B0604020202020204" pitchFamily="34" charset="0"/>
              <a:buNone/>
            </a:pPr>
            <a:r>
              <a:rPr lang="de-DE" b="1" i="0" u="none" strike="noStrike">
                <a:solidFill>
                  <a:srgbClr val="000000"/>
                </a:solidFill>
                <a:effectLst/>
              </a:rPr>
              <a:t>Um überhaupt zu erläutern, warum man sich RAG näher anschauen sollte, beschäftigen wir uns zuerst mal mit den </a:t>
            </a:r>
          </a:p>
          <a:p>
            <a:pPr algn="l">
              <a:buFont typeface="Arial" panose="020B0604020202020204" pitchFamily="34" charset="0"/>
              <a:buNone/>
            </a:pPr>
            <a:r>
              <a:rPr lang="de-DE" b="1" i="0" u="none" strike="noStrike">
                <a:solidFill>
                  <a:srgbClr val="000000"/>
                </a:solidFill>
                <a:effectLst/>
              </a:rPr>
              <a:t>🔴 Limitierungen klassischer LLMs</a:t>
            </a:r>
            <a:r>
              <a:rPr lang="de-DE" b="0" i="0" u="none" strike="noStrike">
                <a:solidFill>
                  <a:srgbClr val="000000"/>
                </a:solidFill>
                <a:effectLst/>
                <a:latin typeface="-webkit-standard"/>
              </a:rPr>
              <a:t> </a:t>
            </a:r>
            <a:endParaRPr lang="de-DE" b="1" i="0" u="none" strike="noStrike">
              <a:solidFill>
                <a:srgbClr val="000000"/>
              </a:solidFill>
              <a:effectLst/>
            </a:endParaRPr>
          </a:p>
          <a:p>
            <a:pPr algn="l">
              <a:buFont typeface="Arial" panose="020B0604020202020204" pitchFamily="34" charset="0"/>
              <a:buChar char="•"/>
            </a:pPr>
            <a:r>
              <a:rPr lang="de-DE" b="1" i="0" u="none" strike="noStrike">
                <a:solidFill>
                  <a:srgbClr val="000000"/>
                </a:solidFill>
                <a:effectLst/>
              </a:rPr>
              <a:t> Halluzinationen &amp; Wahrheitsgehalt</a:t>
            </a:r>
            <a:r>
              <a:rPr lang="de-DE" b="0" i="0" u="none" strike="noStrike">
                <a:solidFill>
                  <a:srgbClr val="000000"/>
                </a:solidFill>
                <a:effectLst/>
              </a:rPr>
              <a:t> → Infos nicht immer korrekt</a:t>
            </a:r>
          </a:p>
          <a:p>
            <a:pPr algn="l">
              <a:buFont typeface="Arial" panose="020B0604020202020204" pitchFamily="34" charset="0"/>
              <a:buChar char="•"/>
            </a:pPr>
            <a:r>
              <a:rPr lang="de-DE" b="1" i="0" u="none" strike="noStrike">
                <a:solidFill>
                  <a:srgbClr val="000000"/>
                </a:solidFill>
                <a:effectLst/>
              </a:rPr>
              <a:t> Begrenztes Wissen</a:t>
            </a:r>
            <a:r>
              <a:rPr lang="de-DE" b="0" i="0" u="none" strike="noStrike">
                <a:solidFill>
                  <a:srgbClr val="000000"/>
                </a:solidFill>
                <a:effectLst/>
              </a:rPr>
              <a:t> → Keine spezialisierten Inhalte </a:t>
            </a:r>
          </a:p>
          <a:p>
            <a:pPr algn="l">
              <a:buFont typeface="Arial" panose="020B0604020202020204" pitchFamily="34" charset="0"/>
              <a:buChar char="•"/>
            </a:pPr>
            <a:r>
              <a:rPr lang="de-DE" b="0" i="0" u="none" strike="noStrike">
                <a:solidFill>
                  <a:srgbClr val="000000"/>
                </a:solidFill>
                <a:effectLst/>
              </a:rPr>
              <a:t> </a:t>
            </a:r>
            <a:r>
              <a:rPr lang="de-DE" b="1" i="0" u="none" strike="noStrike">
                <a:solidFill>
                  <a:srgbClr val="000000"/>
                </a:solidFill>
                <a:effectLst/>
              </a:rPr>
              <a:t>Technische Einschränkungen</a:t>
            </a:r>
            <a:r>
              <a:rPr lang="de-DE" b="0" i="0" u="none" strike="noStrike">
                <a:solidFill>
                  <a:srgbClr val="000000"/>
                </a:solidFill>
                <a:effectLst/>
              </a:rPr>
              <a:t> → Token-Limits erschweren die Verarbeitung großer Texte</a:t>
            </a:r>
          </a:p>
          <a:p>
            <a:pPr algn="l">
              <a:buFont typeface="Arial" panose="020B0604020202020204" pitchFamily="34" charset="0"/>
              <a:buChar char="•"/>
            </a:pPr>
            <a:r>
              <a:rPr lang="de-DE" b="1" i="0" u="none" strike="noStrike">
                <a:solidFill>
                  <a:srgbClr val="000000"/>
                </a:solidFill>
                <a:effectLst/>
              </a:rPr>
              <a:t> Fehlendes Gedächtnis</a:t>
            </a:r>
            <a:r>
              <a:rPr lang="de-DE" b="0" i="0" u="none" strike="noStrike">
                <a:solidFill>
                  <a:srgbClr val="000000"/>
                </a:solidFill>
                <a:effectLst/>
              </a:rPr>
              <a:t> → Keine Info-Speicherung über mehrere Interaktionen hinweg </a:t>
            </a:r>
          </a:p>
          <a:p>
            <a:pPr algn="l">
              <a:buFont typeface="Arial" panose="020B0604020202020204" pitchFamily="34" charset="0"/>
              <a:buChar char="•"/>
            </a:pPr>
            <a:r>
              <a:rPr lang="de-DE" b="0" i="0" u="none" strike="noStrike">
                <a:solidFill>
                  <a:srgbClr val="000000"/>
                </a:solidFill>
                <a:effectLst/>
              </a:rPr>
              <a:t> </a:t>
            </a:r>
            <a:r>
              <a:rPr lang="de-DE" b="1" i="0" u="none" strike="noStrike">
                <a:solidFill>
                  <a:srgbClr val="000000"/>
                </a:solidFill>
                <a:effectLst/>
              </a:rPr>
              <a:t>Stochastisches Verhalten</a:t>
            </a:r>
            <a:r>
              <a:rPr lang="de-DE" b="0" i="0" u="none" strike="noStrike">
                <a:solidFill>
                  <a:srgbClr val="000000"/>
                </a:solidFill>
                <a:effectLst/>
              </a:rPr>
              <a:t> → </a:t>
            </a:r>
            <a:r>
              <a:rPr lang="de-DE" b="0" i="0" u="none" strike="noStrike" err="1">
                <a:solidFill>
                  <a:srgbClr val="000000"/>
                </a:solidFill>
                <a:effectLst/>
              </a:rPr>
              <a:t>Unterschiedl</a:t>
            </a:r>
            <a:r>
              <a:rPr lang="de-DE" b="0" i="0" u="none" strike="noStrike">
                <a:solidFill>
                  <a:srgbClr val="000000"/>
                </a:solidFill>
                <a:effectLst/>
              </a:rPr>
              <a:t>. Antworten auf gleiche Anfragen</a:t>
            </a:r>
          </a:p>
          <a:p>
            <a:pPr algn="l">
              <a:buFont typeface="Arial" panose="020B0604020202020204" pitchFamily="34" charset="0"/>
              <a:buChar char="•"/>
            </a:pPr>
            <a:r>
              <a:rPr lang="de-DE" b="1" i="0" u="none" strike="noStrike">
                <a:solidFill>
                  <a:srgbClr val="000000"/>
                </a:solidFill>
                <a:effectLst/>
              </a:rPr>
              <a:t> Ressourcenintensität</a:t>
            </a:r>
            <a:r>
              <a:rPr lang="de-DE" b="0" i="0" u="none" strike="noStrike">
                <a:solidFill>
                  <a:srgbClr val="000000"/>
                </a:solidFill>
                <a:effectLst/>
              </a:rPr>
              <a:t> → Training/Betrieb erfordern hohe Rechenleistung</a:t>
            </a:r>
          </a:p>
          <a:p>
            <a:endParaRPr lang="de-DE"/>
          </a:p>
          <a:p>
            <a:pPr algn="l"/>
            <a:r>
              <a:rPr lang="de-DE" b="1" i="0" u="none" strike="noStrike">
                <a:solidFill>
                  <a:srgbClr val="000000"/>
                </a:solidFill>
                <a:effectLst/>
              </a:rPr>
              <a:t>🛠 Es gibt 3 Kernbausteine von RAG </a:t>
            </a:r>
          </a:p>
          <a:p>
            <a:pPr algn="l"/>
            <a:r>
              <a:rPr lang="de-DE" b="0" i="0" u="none" strike="noStrike">
                <a:solidFill>
                  <a:srgbClr val="000000"/>
                </a:solidFill>
                <a:effectLst/>
              </a:rPr>
              <a:t>1️⃣ </a:t>
            </a:r>
            <a:r>
              <a:rPr lang="de-DE" b="1" i="0" u="none" strike="noStrike" err="1">
                <a:solidFill>
                  <a:srgbClr val="000000"/>
                </a:solidFill>
                <a:effectLst/>
              </a:rPr>
              <a:t>Indexing</a:t>
            </a:r>
            <a:r>
              <a:rPr lang="de-DE" b="1" i="0" u="none" strike="noStrike">
                <a:solidFill>
                  <a:srgbClr val="000000"/>
                </a:solidFill>
                <a:effectLst/>
              </a:rPr>
              <a:t> – Vom Rohtext zum KI-Format</a:t>
            </a:r>
            <a:endParaRPr lang="de-DE" b="0" i="0" u="none" strike="noStrike">
              <a:solidFill>
                <a:srgbClr val="000000"/>
              </a:solidFill>
              <a:effectLst/>
            </a:endParaRPr>
          </a:p>
          <a:p>
            <a:pPr algn="l">
              <a:buFont typeface="Arial" panose="020B0604020202020204" pitchFamily="34" charset="0"/>
              <a:buChar char="•"/>
            </a:pPr>
            <a:r>
              <a:rPr lang="de-DE" b="1" i="0" u="none" strike="noStrike">
                <a:solidFill>
                  <a:srgbClr val="000000"/>
                </a:solidFill>
                <a:effectLst/>
              </a:rPr>
              <a:t> Datenaufbereitung &amp; -transformation</a:t>
            </a:r>
            <a:r>
              <a:rPr lang="de-DE" b="0" i="0" u="none" strike="noStrike">
                <a:solidFill>
                  <a:srgbClr val="000000"/>
                </a:solidFill>
                <a:effectLst/>
              </a:rPr>
              <a:t> → Verschiedene Formate (PDF, Webseiten) werden zu strukturiertem Text.</a:t>
            </a:r>
          </a:p>
          <a:p>
            <a:pPr algn="l">
              <a:buFont typeface="Arial" panose="020B0604020202020204" pitchFamily="34" charset="0"/>
              <a:buChar char="•"/>
            </a:pPr>
            <a:r>
              <a:rPr lang="de-DE" b="1" i="0" u="none" strike="noStrike">
                <a:solidFill>
                  <a:srgbClr val="000000"/>
                </a:solidFill>
                <a:effectLst/>
              </a:rPr>
              <a:t> Chunking (Textsegmentierung)</a:t>
            </a:r>
            <a:r>
              <a:rPr lang="de-DE" b="0" i="0" u="none" strike="noStrike">
                <a:solidFill>
                  <a:srgbClr val="000000"/>
                </a:solidFill>
                <a:effectLst/>
              </a:rPr>
              <a:t> → Teilen großer Texte werden in kleine Einheiten („Chunks“).</a:t>
            </a:r>
          </a:p>
          <a:p>
            <a:pPr algn="l">
              <a:buFont typeface="Arial" panose="020B0604020202020204" pitchFamily="34" charset="0"/>
              <a:buChar char="•"/>
            </a:pPr>
            <a:r>
              <a:rPr lang="de-DE" b="1" i="0" u="none" strike="noStrike">
                <a:solidFill>
                  <a:srgbClr val="000000"/>
                </a:solidFill>
                <a:effectLst/>
              </a:rPr>
              <a:t> Encoding &amp; Vektorisierung</a:t>
            </a:r>
            <a:r>
              <a:rPr lang="de-DE" b="0" i="0" u="none" strike="noStrike">
                <a:solidFill>
                  <a:srgbClr val="000000"/>
                </a:solidFill>
                <a:effectLst/>
              </a:rPr>
              <a:t> → Texte werden in numerische Vektoren umgewandelt.</a:t>
            </a:r>
          </a:p>
          <a:p>
            <a:pPr algn="l"/>
            <a:r>
              <a:rPr lang="de-DE" b="0" i="0" u="none" strike="noStrike">
                <a:solidFill>
                  <a:srgbClr val="000000"/>
                </a:solidFill>
                <a:effectLst/>
              </a:rPr>
              <a:t>2️⃣ </a:t>
            </a:r>
            <a:r>
              <a:rPr lang="de-DE" b="1" i="0" u="none" strike="noStrike">
                <a:solidFill>
                  <a:srgbClr val="000000"/>
                </a:solidFill>
                <a:effectLst/>
              </a:rPr>
              <a:t>Retrieval – Relevante Informationen finden</a:t>
            </a:r>
            <a:endParaRPr lang="de-DE" b="0" i="0" u="none" strike="noStrike">
              <a:solidFill>
                <a:srgbClr val="000000"/>
              </a:solidFill>
              <a:effectLst/>
            </a:endParaRPr>
          </a:p>
          <a:p>
            <a:pPr algn="l">
              <a:buFont typeface="Arial" panose="020B0604020202020204" pitchFamily="34" charset="0"/>
              <a:buChar char="•"/>
            </a:pPr>
            <a:r>
              <a:rPr lang="de-DE" b="1" i="0" u="none" strike="noStrike">
                <a:solidFill>
                  <a:srgbClr val="000000"/>
                </a:solidFill>
                <a:effectLst/>
              </a:rPr>
              <a:t> Kodierung der Nutzeranfrage</a:t>
            </a:r>
            <a:r>
              <a:rPr lang="de-DE" b="0" i="0" u="none" strike="noStrike">
                <a:solidFill>
                  <a:srgbClr val="000000"/>
                </a:solidFill>
                <a:effectLst/>
              </a:rPr>
              <a:t> → Die Frage wird in einen Vektor übersetzt.</a:t>
            </a:r>
          </a:p>
          <a:p>
            <a:pPr algn="l">
              <a:buFont typeface="Arial" panose="020B0604020202020204" pitchFamily="34" charset="0"/>
              <a:buChar char="•"/>
            </a:pPr>
            <a:r>
              <a:rPr lang="de-DE" b="1" i="0" u="none" strike="noStrike">
                <a:solidFill>
                  <a:srgbClr val="000000"/>
                </a:solidFill>
                <a:effectLst/>
              </a:rPr>
              <a:t> Dokumenten-Retrieval</a:t>
            </a:r>
            <a:r>
              <a:rPr lang="de-DE" b="0" i="0" u="none" strike="noStrike">
                <a:solidFill>
                  <a:srgbClr val="000000"/>
                </a:solidFill>
                <a:effectLst/>
              </a:rPr>
              <a:t> → Relevante Inhalte werden durch Ähnlichkeits-Suche gefunden.</a:t>
            </a:r>
          </a:p>
          <a:p>
            <a:pPr algn="l"/>
            <a:r>
              <a:rPr lang="de-DE" b="0" i="0" u="none" strike="noStrike">
                <a:solidFill>
                  <a:srgbClr val="000000"/>
                </a:solidFill>
                <a:effectLst/>
              </a:rPr>
              <a:t>3️⃣ </a:t>
            </a:r>
            <a:r>
              <a:rPr lang="de-DE" b="1" i="0" u="none" strike="noStrike">
                <a:solidFill>
                  <a:srgbClr val="000000"/>
                </a:solidFill>
                <a:effectLst/>
              </a:rPr>
              <a:t>Generation – KI erstellt die Antwort</a:t>
            </a:r>
            <a:endParaRPr lang="de-DE" b="0" i="0" u="none" strike="noStrike">
              <a:solidFill>
                <a:srgbClr val="000000"/>
              </a:solidFill>
              <a:effectLst/>
            </a:endParaRPr>
          </a:p>
          <a:p>
            <a:pPr algn="l">
              <a:buFont typeface="Arial" panose="020B0604020202020204" pitchFamily="34" charset="0"/>
              <a:buChar char="•"/>
            </a:pPr>
            <a:r>
              <a:rPr lang="de-DE" b="0" i="0" u="none" strike="noStrike">
                <a:solidFill>
                  <a:srgbClr val="000000"/>
                </a:solidFill>
                <a:effectLst/>
              </a:rPr>
              <a:t> Gefundene Dokumente werden gewichtet und zusammen mit der Frage als Kontext ins Modell eingespeist.</a:t>
            </a:r>
          </a:p>
          <a:p>
            <a:pPr algn="l">
              <a:buFont typeface="Arial" panose="020B0604020202020204" pitchFamily="34" charset="0"/>
              <a:buChar char="•"/>
            </a:pPr>
            <a:r>
              <a:rPr lang="de-DE" b="0" i="0" u="none" strike="noStrike">
                <a:solidFill>
                  <a:srgbClr val="000000"/>
                </a:solidFill>
                <a:effectLst/>
              </a:rPr>
              <a:t> Das LLM generiert die Antwort auf Basis der bereitgestellten Inhalte.</a:t>
            </a:r>
          </a:p>
          <a:p>
            <a:pPr algn="l"/>
            <a:endParaRPr lang="de-DE" b="0" i="0" u="none" strike="noStrike">
              <a:solidFill>
                <a:srgbClr val="000000"/>
              </a:solidFill>
              <a:effectLst/>
            </a:endParaRPr>
          </a:p>
          <a:p>
            <a:pPr algn="l"/>
            <a:r>
              <a:rPr lang="de-DE" b="0" i="0" u="none" strike="noStrike">
                <a:solidFill>
                  <a:srgbClr val="000000"/>
                </a:solidFill>
                <a:effectLst/>
              </a:rPr>
              <a:t>✅ </a:t>
            </a:r>
            <a:r>
              <a:rPr lang="de-DE" b="1" i="0" u="none" strike="noStrike">
                <a:solidFill>
                  <a:srgbClr val="000000"/>
                </a:solidFill>
                <a:effectLst/>
              </a:rPr>
              <a:t>Verbesserte Textqualität durch Kontext</a:t>
            </a:r>
            <a:r>
              <a:rPr lang="de-DE" b="0" i="0" u="none" strike="noStrike">
                <a:solidFill>
                  <a:srgbClr val="000000"/>
                </a:solidFill>
                <a:effectLst/>
              </a:rPr>
              <a:t> </a:t>
            </a:r>
            <a:br>
              <a:rPr lang="de-DE" b="0" i="0" u="none" strike="noStrike">
                <a:solidFill>
                  <a:srgbClr val="000000"/>
                </a:solidFill>
                <a:effectLst/>
              </a:rPr>
            </a:br>
            <a:r>
              <a:rPr lang="de-DE" b="0" i="0" u="none" strike="noStrike">
                <a:solidFill>
                  <a:srgbClr val="000000"/>
                </a:solidFill>
                <a:effectLst/>
              </a:rPr>
              <a:t>✅ </a:t>
            </a:r>
            <a:r>
              <a:rPr lang="de-DE" b="1" i="0" u="none" strike="noStrike">
                <a:solidFill>
                  <a:srgbClr val="000000"/>
                </a:solidFill>
                <a:effectLst/>
              </a:rPr>
              <a:t>Reduktion von Halluzinationen</a:t>
            </a:r>
            <a:r>
              <a:rPr lang="de-DE" b="0" i="0" u="none" strike="noStrike">
                <a:solidFill>
                  <a:srgbClr val="000000"/>
                </a:solidFill>
                <a:effectLst/>
              </a:rPr>
              <a:t> → Verlässliche Inhalte statt erfundener Fakten</a:t>
            </a:r>
            <a:br>
              <a:rPr lang="de-DE" b="0" i="0" u="none" strike="noStrike">
                <a:solidFill>
                  <a:srgbClr val="000000"/>
                </a:solidFill>
                <a:effectLst/>
              </a:rPr>
            </a:br>
            <a:r>
              <a:rPr lang="de-DE" b="0" i="0" u="none" strike="noStrike">
                <a:solidFill>
                  <a:srgbClr val="000000"/>
                </a:solidFill>
                <a:effectLst/>
              </a:rPr>
              <a:t>✅ </a:t>
            </a:r>
            <a:r>
              <a:rPr lang="de-DE" b="1" i="0" u="none" strike="noStrike">
                <a:solidFill>
                  <a:srgbClr val="000000"/>
                </a:solidFill>
                <a:effectLst/>
              </a:rPr>
              <a:t>Erhöhte Transparenz &amp; Quellenangaben</a:t>
            </a:r>
            <a:br>
              <a:rPr lang="de-DE" b="0" i="0" u="none" strike="noStrike">
                <a:solidFill>
                  <a:srgbClr val="000000"/>
                </a:solidFill>
                <a:effectLst/>
              </a:rPr>
            </a:br>
            <a:r>
              <a:rPr lang="de-DE" b="0" i="0" u="none" strike="noStrike">
                <a:solidFill>
                  <a:srgbClr val="000000"/>
                </a:solidFill>
                <a:effectLst/>
              </a:rPr>
              <a:t>✅ </a:t>
            </a:r>
            <a:r>
              <a:rPr lang="de-DE" b="1" i="0" u="none" strike="noStrike">
                <a:solidFill>
                  <a:srgbClr val="000000"/>
                </a:solidFill>
                <a:effectLst/>
              </a:rPr>
              <a:t>Integration spezialisierter oder privater Daten</a:t>
            </a:r>
            <a:r>
              <a:rPr lang="de-DE" b="0" i="0" u="none" strike="noStrike">
                <a:solidFill>
                  <a:srgbClr val="000000"/>
                </a:solidFill>
                <a:effectLst/>
              </a:rPr>
              <a:t> → Anpassbar für branchenspezifisches Wissen</a:t>
            </a:r>
            <a:br>
              <a:rPr lang="de-DE" b="0" i="0" u="none" strike="noStrike">
                <a:solidFill>
                  <a:srgbClr val="000000"/>
                </a:solidFill>
                <a:effectLst/>
              </a:rPr>
            </a:br>
            <a:r>
              <a:rPr lang="de-DE" b="0" i="0" u="none" strike="noStrike">
                <a:solidFill>
                  <a:srgbClr val="000000"/>
                </a:solidFill>
                <a:effectLst/>
              </a:rPr>
              <a:t>✅ </a:t>
            </a:r>
            <a:r>
              <a:rPr lang="de-DE" b="1" i="0" u="none" strike="noStrike">
                <a:solidFill>
                  <a:srgbClr val="000000"/>
                </a:solidFill>
                <a:effectLst/>
              </a:rPr>
              <a:t>Weniger aufwendiges Fine-Tuning</a:t>
            </a:r>
            <a:r>
              <a:rPr lang="de-DE" b="0" i="0" u="none" strike="noStrike">
                <a:solidFill>
                  <a:srgbClr val="000000"/>
                </a:solidFill>
                <a:effectLst/>
              </a:rPr>
              <a:t> → Aktualisierung über externe Wissensdatenbank</a:t>
            </a:r>
          </a:p>
          <a:p>
            <a:pPr algn="l">
              <a:buFont typeface="Arial" panose="020B0604020202020204" pitchFamily="34" charset="0"/>
              <a:buNone/>
            </a:pPr>
            <a:endParaRPr lang="de-DE" b="0" i="0" u="none" strike="noStrike">
              <a:solidFill>
                <a:srgbClr val="000000"/>
              </a:solidFill>
              <a:effectLst/>
            </a:endParaRPr>
          </a:p>
          <a:p>
            <a:endParaRPr lang="de-DE"/>
          </a:p>
          <a:p>
            <a:r>
              <a:rPr lang="de-DE"/>
              <a:t>______________________________________</a:t>
            </a:r>
          </a:p>
          <a:p>
            <a:endParaRPr lang="de-DE"/>
          </a:p>
          <a:p>
            <a:r>
              <a:rPr lang="de-DE"/>
              <a:t>Sources:</a:t>
            </a:r>
          </a:p>
          <a:p>
            <a:br>
              <a:rPr lang="de-DE"/>
            </a:br>
            <a:r>
              <a:rPr lang="de-DE"/>
              <a:t>Vorteile RAG</a:t>
            </a:r>
          </a:p>
          <a:p>
            <a:pPr marL="228600" indent="-228600">
              <a:buAutoNum type="arabicPeriod"/>
            </a:pPr>
            <a:r>
              <a:rPr lang="de-DE"/>
              <a:t>http://</a:t>
            </a:r>
            <a:r>
              <a:rPr lang="de-DE" err="1"/>
              <a:t>arxiv.org</a:t>
            </a:r>
            <a:r>
              <a:rPr lang="de-DE"/>
              <a:t>/</a:t>
            </a:r>
            <a:r>
              <a:rPr lang="de-DE" err="1"/>
              <a:t>abs</a:t>
            </a:r>
            <a:r>
              <a:rPr lang="de-DE"/>
              <a:t>/2312.10997</a:t>
            </a:r>
          </a:p>
          <a:p>
            <a:pPr marL="228600" indent="-228600">
              <a:buAutoNum type="arabicPeriod"/>
            </a:pPr>
            <a:r>
              <a:rPr lang="de-DE"/>
              <a:t>https://</a:t>
            </a:r>
            <a:r>
              <a:rPr lang="de-DE" err="1"/>
              <a:t>arxiv.org</a:t>
            </a:r>
            <a:r>
              <a:rPr lang="de-DE"/>
              <a:t>/</a:t>
            </a:r>
            <a:r>
              <a:rPr lang="de-DE" err="1"/>
              <a:t>pdf</a:t>
            </a:r>
            <a:r>
              <a:rPr lang="de-DE"/>
              <a:t>/2312.05934</a:t>
            </a:r>
          </a:p>
          <a:p>
            <a:pPr marL="228600" indent="-228600">
              <a:buAutoNum type="arabicPeriod"/>
            </a:pPr>
            <a:endParaRPr lang="de-DE"/>
          </a:p>
          <a:p>
            <a:pPr marL="0" indent="0">
              <a:buNone/>
            </a:pPr>
            <a:r>
              <a:rPr lang="de-DE"/>
              <a:t>Grundkomponenten RAG</a:t>
            </a:r>
          </a:p>
          <a:p>
            <a:pPr marL="228600" indent="-228600">
              <a:buFont typeface="+mj-lt"/>
              <a:buAutoNum type="arabicPeriod"/>
            </a:pPr>
            <a:endParaRPr lang="de-DE"/>
          </a:p>
          <a:p>
            <a:pPr marL="228600" indent="-228600">
              <a:buAutoNum type="arabicPeriod"/>
            </a:pPr>
            <a:r>
              <a:rPr lang="de-DE"/>
              <a:t>http://</a:t>
            </a:r>
            <a:r>
              <a:rPr lang="de-DE" err="1"/>
              <a:t>arxiv.org</a:t>
            </a:r>
            <a:r>
              <a:rPr lang="de-DE"/>
              <a:t>/</a:t>
            </a:r>
            <a:r>
              <a:rPr lang="de-DE" err="1"/>
              <a:t>abs</a:t>
            </a:r>
            <a:r>
              <a:rPr lang="de-DE"/>
              <a:t>/2312.10997</a:t>
            </a:r>
          </a:p>
          <a:p>
            <a:pPr marL="228600" indent="-228600">
              <a:buAutoNum type="arabicPeriod"/>
            </a:pPr>
            <a:endParaRPr lang="de-DE"/>
          </a:p>
          <a:p>
            <a:pPr marL="228600" indent="-228600">
              <a:buAutoNum type="arabicPeriod"/>
            </a:pPr>
            <a:endParaRPr lang="de-DE"/>
          </a:p>
          <a:p>
            <a:pPr marL="0" indent="0">
              <a:buNone/>
            </a:pPr>
            <a:r>
              <a:rPr lang="de-DE"/>
              <a:t>Limitierungen:</a:t>
            </a:r>
          </a:p>
          <a:p>
            <a:endParaRPr lang="de-DE"/>
          </a:p>
          <a:p>
            <a:pPr marL="228600" indent="-228600">
              <a:buAutoNum type="arabicPeriod"/>
            </a:pPr>
            <a:r>
              <a:rPr lang="de-DE"/>
              <a:t>https://</a:t>
            </a:r>
            <a:r>
              <a:rPr lang="de-DE" err="1"/>
              <a:t>arxiv.org</a:t>
            </a:r>
            <a:r>
              <a:rPr lang="de-DE"/>
              <a:t>/</a:t>
            </a:r>
            <a:r>
              <a:rPr lang="de-DE" err="1"/>
              <a:t>html</a:t>
            </a:r>
            <a:r>
              <a:rPr lang="de-DE"/>
              <a:t>/2402.06196v2#S4</a:t>
            </a:r>
          </a:p>
          <a:p>
            <a:pPr marL="228600" indent="-228600">
              <a:buFont typeface="+mj-lt"/>
              <a:buAutoNum type="arabicPeriod"/>
            </a:pPr>
            <a:endParaRPr lang="de-DE"/>
          </a:p>
          <a:p>
            <a:pPr marL="0" indent="0">
              <a:buNone/>
            </a:pPr>
            <a:r>
              <a:rPr lang="de-DE"/>
              <a:t>RAG in einem Satz:</a:t>
            </a:r>
          </a:p>
          <a:p>
            <a:pPr marL="228600" indent="-228600">
              <a:buFont typeface="+mj-lt"/>
              <a:buAutoNum type="arabicPeriod"/>
            </a:pPr>
            <a:r>
              <a:rPr lang="de-DE"/>
              <a:t>https://</a:t>
            </a:r>
            <a:r>
              <a:rPr lang="de-DE" err="1"/>
              <a:t>www.iese.fraunhofer.de</a:t>
            </a:r>
            <a:r>
              <a:rPr lang="de-DE"/>
              <a:t>/</a:t>
            </a:r>
            <a:r>
              <a:rPr lang="de-DE" err="1"/>
              <a:t>blog</a:t>
            </a:r>
            <a:r>
              <a:rPr lang="de-DE"/>
              <a:t>/</a:t>
            </a:r>
            <a:r>
              <a:rPr lang="de-DE" err="1"/>
              <a:t>retrieval</a:t>
            </a:r>
            <a:r>
              <a:rPr lang="de-DE"/>
              <a:t>-</a:t>
            </a:r>
            <a:r>
              <a:rPr lang="de-DE" err="1"/>
              <a:t>augmented</a:t>
            </a:r>
            <a:r>
              <a:rPr lang="de-DE"/>
              <a:t>-generation-rag/</a:t>
            </a:r>
          </a:p>
          <a:p>
            <a:endParaRPr lang="de-DE"/>
          </a:p>
        </p:txBody>
      </p:sp>
      <p:sp>
        <p:nvSpPr>
          <p:cNvPr id="4" name="Foliennummernplatzhalter 3">
            <a:extLst>
              <a:ext uri="{FF2B5EF4-FFF2-40B4-BE49-F238E27FC236}">
                <a16:creationId xmlns:a16="http://schemas.microsoft.com/office/drawing/2014/main" id="{E7BED3BB-0994-05D7-7354-01BA04730215}"/>
              </a:ext>
            </a:extLst>
          </p:cNvPr>
          <p:cNvSpPr>
            <a:spLocks noGrp="1"/>
          </p:cNvSpPr>
          <p:nvPr>
            <p:ph type="sldNum" sz="quarter" idx="5"/>
          </p:nvPr>
        </p:nvSpPr>
        <p:spPr/>
        <p:txBody>
          <a:bodyPr/>
          <a:lstStyle/>
          <a:p>
            <a:fld id="{21E81A5F-1D6F-44E8-B667-C798AF69E104}" type="slidenum">
              <a:rPr lang="de-DE" smtClean="0"/>
              <a:t>23</a:t>
            </a:fld>
            <a:endParaRPr lang="de-DE"/>
          </a:p>
        </p:txBody>
      </p:sp>
    </p:spTree>
    <p:extLst>
      <p:ext uri="{BB962C8B-B14F-4D97-AF65-F5344CB8AC3E}">
        <p14:creationId xmlns:p14="http://schemas.microsoft.com/office/powerpoint/2010/main" val="49202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099E9-D1FA-8821-37BF-0C36EA523BB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DD7A1E5-04E2-9169-D7F9-E2F20A045E2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947D2A8-DC8E-1966-C5D8-BF48854E1729}"/>
              </a:ext>
            </a:extLst>
          </p:cNvPr>
          <p:cNvSpPr>
            <a:spLocks noGrp="1"/>
          </p:cNvSpPr>
          <p:nvPr>
            <p:ph type="body" idx="1"/>
          </p:nvPr>
        </p:nvSpPr>
        <p:spPr/>
        <p:txBody>
          <a:bodyPr/>
          <a:lstStyle/>
          <a:p>
            <a:r>
              <a:rPr lang="de-DE"/>
              <a:t>Hier zunächst ein naheliegendes Beispiel für einen RAG Use Case:</a:t>
            </a:r>
          </a:p>
        </p:txBody>
      </p:sp>
      <p:sp>
        <p:nvSpPr>
          <p:cNvPr id="4" name="Foliennummernplatzhalter 3">
            <a:extLst>
              <a:ext uri="{FF2B5EF4-FFF2-40B4-BE49-F238E27FC236}">
                <a16:creationId xmlns:a16="http://schemas.microsoft.com/office/drawing/2014/main" id="{EC9AD1EE-4035-313C-80D0-9CAAD173942F}"/>
              </a:ext>
            </a:extLst>
          </p:cNvPr>
          <p:cNvSpPr>
            <a:spLocks noGrp="1"/>
          </p:cNvSpPr>
          <p:nvPr>
            <p:ph type="sldNum" sz="quarter" idx="5"/>
          </p:nvPr>
        </p:nvSpPr>
        <p:spPr/>
        <p:txBody>
          <a:bodyPr/>
          <a:lstStyle/>
          <a:p>
            <a:fld id="{21E81A5F-1D6F-44E8-B667-C798AF69E104}" type="slidenum">
              <a:rPr lang="de-DE" smtClean="0"/>
              <a:t>24</a:t>
            </a:fld>
            <a:endParaRPr lang="de-DE"/>
          </a:p>
        </p:txBody>
      </p:sp>
    </p:spTree>
    <p:extLst>
      <p:ext uri="{BB962C8B-B14F-4D97-AF65-F5344CB8AC3E}">
        <p14:creationId xmlns:p14="http://schemas.microsoft.com/office/powerpoint/2010/main" val="1775631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Visualisierung Rag Pipeline anhand des nachgebauten TutorGPTs:</a:t>
            </a:r>
          </a:p>
          <a:p>
            <a:endParaRPr lang="de-DE"/>
          </a:p>
          <a:p>
            <a:r>
              <a:rPr lang="de-DE"/>
              <a:t>Links der beschriebene </a:t>
            </a:r>
            <a:r>
              <a:rPr lang="de-DE" err="1"/>
              <a:t>Indexing</a:t>
            </a:r>
            <a:r>
              <a:rPr lang="de-DE"/>
              <a:t> Prozess:</a:t>
            </a:r>
          </a:p>
          <a:p>
            <a:pPr marL="228600" indent="-228600">
              <a:buFont typeface="+mj-lt"/>
              <a:buAutoNum type="arabicPeriod"/>
            </a:pPr>
            <a:r>
              <a:rPr lang="de-DE"/>
              <a:t>Der Prozess startet mit dem Hochladen des Vorlesungsskriptes. In diesem Fall mit den </a:t>
            </a:r>
            <a:r>
              <a:rPr lang="de-DE" err="1"/>
              <a:t>Distributed</a:t>
            </a:r>
            <a:r>
              <a:rPr lang="de-DE"/>
              <a:t> Systems Folien.</a:t>
            </a:r>
          </a:p>
          <a:p>
            <a:pPr marL="228600" indent="-228600">
              <a:buFont typeface="+mj-lt"/>
              <a:buAutoNum type="arabicPeriod"/>
            </a:pPr>
            <a:r>
              <a:rPr lang="de-DE"/>
              <a:t>In den nächsten Schritten wurde das Skript in die „</a:t>
            </a:r>
            <a:r>
              <a:rPr lang="de-DE" err="1"/>
              <a:t>Chunks</a:t>
            </a:r>
            <a:r>
              <a:rPr lang="de-DE"/>
              <a:t>“ aufgeteilt und im Anschluss für die Datenbank </a:t>
            </a:r>
            <a:r>
              <a:rPr lang="de-DE" err="1"/>
              <a:t>vektorisiert</a:t>
            </a:r>
            <a:r>
              <a:rPr lang="de-DE"/>
              <a:t>.</a:t>
            </a:r>
          </a:p>
          <a:p>
            <a:pPr marL="228600" indent="-228600">
              <a:buFont typeface="+mj-lt"/>
              <a:buAutoNum type="arabicPeriod"/>
            </a:pPr>
            <a:endParaRPr lang="de-DE"/>
          </a:p>
          <a:p>
            <a:pPr marL="0" indent="0">
              <a:buFont typeface="+mj-lt"/>
              <a:buNone/>
            </a:pPr>
            <a:r>
              <a:rPr lang="de-DE"/>
              <a:t>Rechts der eigentliche RAG Ansatz:</a:t>
            </a:r>
          </a:p>
          <a:p>
            <a:pPr marL="228600" indent="-228600">
              <a:buFont typeface="+mj-lt"/>
              <a:buAutoNum type="arabicPeriod"/>
            </a:pPr>
            <a:r>
              <a:rPr lang="de-DE"/>
              <a:t>Der User stellt eine Frage zu dem Vorlesungsskript. Diese Frage wird ebenfalls mit einem </a:t>
            </a:r>
            <a:r>
              <a:rPr lang="de-DE" err="1"/>
              <a:t>Embedding</a:t>
            </a:r>
            <a:r>
              <a:rPr lang="de-DE"/>
              <a:t> Modell </a:t>
            </a:r>
            <a:r>
              <a:rPr lang="de-DE" err="1"/>
              <a:t>vektorisiert</a:t>
            </a:r>
            <a:r>
              <a:rPr lang="de-DE"/>
              <a:t>.</a:t>
            </a:r>
          </a:p>
          <a:p>
            <a:pPr marL="228600" indent="-228600">
              <a:buFont typeface="+mj-lt"/>
              <a:buAutoNum type="arabicPeriod"/>
            </a:pPr>
            <a:r>
              <a:rPr lang="de-DE"/>
              <a:t>Dann die </a:t>
            </a:r>
            <a:r>
              <a:rPr lang="de-DE" err="1"/>
              <a:t>Ähnlichkeitssuche</a:t>
            </a:r>
            <a:r>
              <a:rPr lang="de-DE"/>
              <a:t>, sprich wie gut passt die Frage des Nutzers und das in der Datenbank hinterlegte Wissen zusammen.</a:t>
            </a:r>
          </a:p>
          <a:p>
            <a:pPr marL="228600" indent="-228600">
              <a:buFont typeface="+mj-lt"/>
              <a:buAutoNum type="arabicPeriod"/>
            </a:pPr>
            <a:r>
              <a:rPr lang="de-DE"/>
              <a:t>Der Output der </a:t>
            </a:r>
            <a:r>
              <a:rPr lang="de-DE" err="1"/>
              <a:t>Ähnlichkeitssuche</a:t>
            </a:r>
            <a:r>
              <a:rPr lang="de-DE"/>
              <a:t> (am besten übereinstimmende Inhalte) wird an das LLM übergeben inkl. der </a:t>
            </a:r>
            <a:r>
              <a:rPr lang="de-DE" err="1"/>
              <a:t>Query</a:t>
            </a:r>
            <a:r>
              <a:rPr lang="de-DE"/>
              <a:t> (für den Kontext) &amp; dem System Prompt (wie sich der </a:t>
            </a:r>
            <a:r>
              <a:rPr lang="de-DE" err="1"/>
              <a:t>Chatbot</a:t>
            </a:r>
            <a:r>
              <a:rPr lang="de-DE"/>
              <a:t> zu verhalten hat)</a:t>
            </a:r>
            <a:br>
              <a:rPr lang="de-DE"/>
            </a:br>
            <a:endParaRPr lang="de-DE"/>
          </a:p>
          <a:p>
            <a:pPr marL="228600" indent="-228600">
              <a:buFont typeface="+mj-lt"/>
              <a:buAutoNum type="arabicPeriod"/>
            </a:pPr>
            <a:endParaRPr lang="de-DE"/>
          </a:p>
          <a:p>
            <a:pPr marL="0" indent="0">
              <a:buFont typeface="+mj-lt"/>
              <a:buNone/>
            </a:pPr>
            <a:r>
              <a:rPr lang="de-DE"/>
              <a:t> ___________________________________________________________________________________________________</a:t>
            </a:r>
          </a:p>
          <a:p>
            <a:endParaRPr lang="de-DE"/>
          </a:p>
          <a:p>
            <a:endParaRPr lang="de-DE"/>
          </a:p>
          <a:p>
            <a:r>
              <a:rPr lang="de-DE"/>
              <a:t>**eigene Darstellung in Anlehnung an https://</a:t>
            </a:r>
            <a:r>
              <a:rPr lang="de-DE" err="1"/>
              <a:t>www.appen.com</a:t>
            </a:r>
            <a:r>
              <a:rPr lang="de-DE"/>
              <a:t>/blog/</a:t>
            </a:r>
            <a:r>
              <a:rPr lang="de-DE" err="1"/>
              <a:t>ai-and-human-expertise</a:t>
            </a:r>
            <a:r>
              <a:rPr lang="de-DE"/>
              <a:t>-</a:t>
            </a:r>
            <a:r>
              <a:rPr lang="de-DE" err="1"/>
              <a:t>combined-in-rag</a:t>
            </a:r>
            <a:r>
              <a:rPr lang="de-DE"/>
              <a:t>-</a:t>
            </a:r>
            <a:r>
              <a:rPr lang="de-DE" err="1"/>
              <a:t>architectures</a:t>
            </a:r>
            <a:endParaRPr lang="de-DE"/>
          </a:p>
          <a:p>
            <a:endParaRPr lang="de-DE"/>
          </a:p>
          <a:p>
            <a:r>
              <a:rPr lang="de-DE"/>
              <a:t>https://</a:t>
            </a:r>
            <a:r>
              <a:rPr lang="de-DE" err="1"/>
              <a:t>youtu.be</a:t>
            </a:r>
            <a:r>
              <a:rPr lang="de-DE"/>
              <a:t>/</a:t>
            </a:r>
            <a:r>
              <a:rPr lang="de-DE" err="1"/>
              <a:t>qppV3n3YlF8</a:t>
            </a:r>
            <a:r>
              <a:rPr lang="de-DE"/>
              <a:t>?</a:t>
            </a:r>
            <a:r>
              <a:rPr lang="de-DE" err="1"/>
              <a:t>si</a:t>
            </a:r>
            <a:r>
              <a:rPr lang="de-DE"/>
              <a:t>=x1e2</a:t>
            </a:r>
            <a:r>
              <a:rPr lang="de-DE" err="1"/>
              <a:t>_a2egsSFdC71</a:t>
            </a:r>
            <a:r>
              <a:rPr lang="de-DE"/>
              <a:t> – RAG erklärt anhand einer Bibliothek</a:t>
            </a:r>
          </a:p>
          <a:p>
            <a:endParaRPr lang="de-DE"/>
          </a:p>
          <a:p>
            <a:pPr marL="285750" indent="-285750">
              <a:buFont typeface="Arial" panose="020B0604020202020204" pitchFamily="34" charset="0"/>
              <a:buChar char="•"/>
            </a:pPr>
            <a:r>
              <a:rPr lang="de-DE"/>
              <a:t>Simples technisches Backend</a:t>
            </a:r>
          </a:p>
          <a:p>
            <a:pPr marL="285750" indent="-285750">
              <a:buFont typeface="Arial" panose="020B0604020202020204" pitchFamily="34" charset="0"/>
              <a:buChar char="•"/>
            </a:pPr>
            <a:r>
              <a:rPr lang="de-DE"/>
              <a:t>Universell Einsetzbar</a:t>
            </a:r>
          </a:p>
          <a:p>
            <a:pPr marL="285750" indent="-285750">
              <a:buFont typeface="Arial" panose="020B0604020202020204" pitchFamily="34" charset="0"/>
              <a:buChar char="•"/>
            </a:pPr>
            <a:r>
              <a:rPr lang="de-DE" b="1">
                <a:effectLst/>
              </a:rPr>
              <a:t>Blaupause für viele Systeme</a:t>
            </a:r>
            <a:endParaRPr lang="de-DE"/>
          </a:p>
          <a:p>
            <a:endParaRPr lang="de-DE"/>
          </a:p>
        </p:txBody>
      </p:sp>
      <p:sp>
        <p:nvSpPr>
          <p:cNvPr id="4" name="Foliennummernplatzhalter 3"/>
          <p:cNvSpPr>
            <a:spLocks noGrp="1"/>
          </p:cNvSpPr>
          <p:nvPr>
            <p:ph type="sldNum" sz="quarter" idx="5"/>
          </p:nvPr>
        </p:nvSpPr>
        <p:spPr/>
        <p:txBody>
          <a:bodyPr/>
          <a:lstStyle/>
          <a:p>
            <a:fld id="{21E81A5F-1D6F-44E8-B667-C798AF69E104}" type="slidenum">
              <a:rPr lang="de-DE" smtClean="0"/>
              <a:t>25</a:t>
            </a:fld>
            <a:endParaRPr lang="de-DE"/>
          </a:p>
        </p:txBody>
      </p:sp>
    </p:spTree>
    <p:extLst>
      <p:ext uri="{BB962C8B-B14F-4D97-AF65-F5344CB8AC3E}">
        <p14:creationId xmlns:p14="http://schemas.microsoft.com/office/powerpoint/2010/main" val="792802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63C11-C8D0-A42E-5A84-1D48A5C32CF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EB60B06-2ADD-9C6E-C1AC-0A333E55F99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8296EBC-3A3E-B1F9-C0E8-6B40F8332CDF}"/>
              </a:ext>
            </a:extLst>
          </p:cNvPr>
          <p:cNvSpPr>
            <a:spLocks noGrp="1"/>
          </p:cNvSpPr>
          <p:nvPr>
            <p:ph type="body" idx="1"/>
          </p:nvPr>
        </p:nvSpPr>
        <p:spPr/>
        <p:txBody>
          <a:bodyPr/>
          <a:lstStyle/>
          <a:p>
            <a:pPr algn="l">
              <a:buFont typeface="Arial" panose="020B0604020202020204" pitchFamily="34" charset="0"/>
              <a:buNone/>
            </a:pPr>
            <a:r>
              <a:rPr lang="de-DE" b="1" i="0" u="none" strike="noStrike">
                <a:solidFill>
                  <a:srgbClr val="000000"/>
                </a:solidFill>
                <a:effectLst/>
              </a:rPr>
              <a:t>Um überhaupt mal zu erläutern, warum man sich RAG näher anschauen sollten, beschäftigen wir uns zuerst mal mit den </a:t>
            </a:r>
          </a:p>
          <a:p>
            <a:pPr algn="l">
              <a:buFont typeface="Arial" panose="020B0604020202020204" pitchFamily="34" charset="0"/>
              <a:buNone/>
            </a:pPr>
            <a:endParaRPr lang="de-DE" b="1" i="0" u="none" strike="noStrike">
              <a:solidFill>
                <a:srgbClr val="000000"/>
              </a:solidFill>
              <a:effectLst/>
            </a:endParaRPr>
          </a:p>
          <a:p>
            <a:pPr algn="l">
              <a:buFont typeface="Arial" panose="020B0604020202020204" pitchFamily="34" charset="0"/>
              <a:buNone/>
            </a:pPr>
            <a:r>
              <a:rPr lang="de-DE" b="1" i="0" u="none" strike="noStrike">
                <a:solidFill>
                  <a:srgbClr val="000000"/>
                </a:solidFill>
                <a:effectLst/>
              </a:rPr>
              <a:t>🔴 Limitierungen klassischer LLMs</a:t>
            </a:r>
            <a:r>
              <a:rPr lang="de-DE" b="0" i="0" u="none" strike="noStrike">
                <a:solidFill>
                  <a:srgbClr val="000000"/>
                </a:solidFill>
                <a:effectLst/>
                <a:latin typeface="-webkit-standard"/>
              </a:rPr>
              <a:t> </a:t>
            </a:r>
            <a:endParaRPr lang="de-DE" b="1" i="0" u="none" strike="noStrike">
              <a:solidFill>
                <a:srgbClr val="000000"/>
              </a:solidFill>
              <a:effectLst/>
            </a:endParaRPr>
          </a:p>
          <a:p>
            <a:pPr algn="l">
              <a:buFont typeface="Arial" panose="020B0604020202020204" pitchFamily="34" charset="0"/>
              <a:buChar char="•"/>
            </a:pPr>
            <a:r>
              <a:rPr lang="de-DE" b="1" i="0" u="none" strike="noStrike">
                <a:solidFill>
                  <a:srgbClr val="000000"/>
                </a:solidFill>
                <a:effectLst/>
              </a:rPr>
              <a:t> Halluzinationen &amp; Wahrheitsgehalt</a:t>
            </a:r>
            <a:r>
              <a:rPr lang="de-DE" b="0" i="0" u="none" strike="noStrike">
                <a:solidFill>
                  <a:srgbClr val="000000"/>
                </a:solidFill>
                <a:effectLst/>
              </a:rPr>
              <a:t> → Modelle liefern plausible, aber oft falsche Informationen.</a:t>
            </a:r>
          </a:p>
          <a:p>
            <a:pPr algn="l">
              <a:buFont typeface="Arial" panose="020B0604020202020204" pitchFamily="34" charset="0"/>
              <a:buChar char="•"/>
            </a:pPr>
            <a:r>
              <a:rPr lang="de-DE" b="1" i="0" u="none" strike="noStrike">
                <a:solidFill>
                  <a:srgbClr val="000000"/>
                </a:solidFill>
                <a:effectLst/>
              </a:rPr>
              <a:t> Begrenztes Wissen</a:t>
            </a:r>
            <a:r>
              <a:rPr lang="de-DE" b="0" i="0" u="none" strike="noStrike">
                <a:solidFill>
                  <a:srgbClr val="000000"/>
                </a:solidFill>
                <a:effectLst/>
              </a:rPr>
              <a:t> → Kein Zugriff auf neue oder spezialisierte Inhalte ohne aufwendiges </a:t>
            </a:r>
            <a:r>
              <a:rPr lang="de-DE" b="0" i="0" u="none" strike="noStrike" err="1">
                <a:solidFill>
                  <a:srgbClr val="000000"/>
                </a:solidFill>
                <a:effectLst/>
              </a:rPr>
              <a:t>Nachtrainieren</a:t>
            </a:r>
            <a:r>
              <a:rPr lang="de-DE" b="0" i="0" u="none" strike="noStrike">
                <a:solidFill>
                  <a:srgbClr val="000000"/>
                </a:solidFill>
                <a:effectLst/>
              </a:rPr>
              <a:t>.</a:t>
            </a:r>
          </a:p>
          <a:p>
            <a:pPr algn="l">
              <a:buFont typeface="Arial" panose="020B0604020202020204" pitchFamily="34" charset="0"/>
              <a:buChar char="•"/>
            </a:pPr>
            <a:r>
              <a:rPr lang="de-DE" b="1" i="0" u="none" strike="noStrike">
                <a:solidFill>
                  <a:srgbClr val="000000"/>
                </a:solidFill>
                <a:effectLst/>
              </a:rPr>
              <a:t> Technische Einschränkungen</a:t>
            </a:r>
            <a:r>
              <a:rPr lang="de-DE" b="0" i="0" u="none" strike="noStrike">
                <a:solidFill>
                  <a:srgbClr val="000000"/>
                </a:solidFill>
                <a:effectLst/>
              </a:rPr>
              <a:t> → Token-Limits erschweren die Verarbeitung großer Texte.</a:t>
            </a:r>
          </a:p>
          <a:p>
            <a:pPr algn="l">
              <a:buFont typeface="Arial" panose="020B0604020202020204" pitchFamily="34" charset="0"/>
              <a:buChar char="•"/>
            </a:pPr>
            <a:r>
              <a:rPr lang="de-DE" b="1" i="0" u="none" strike="noStrike">
                <a:solidFill>
                  <a:srgbClr val="000000"/>
                </a:solidFill>
                <a:effectLst/>
              </a:rPr>
              <a:t> Fehlendes Gedächtnis</a:t>
            </a:r>
            <a:r>
              <a:rPr lang="de-DE" b="0" i="0" u="none" strike="noStrike">
                <a:solidFill>
                  <a:srgbClr val="000000"/>
                </a:solidFill>
                <a:effectLst/>
              </a:rPr>
              <a:t> → Informationen werden nicht über mehrere Interaktionen hinweg gespeichert.</a:t>
            </a:r>
          </a:p>
          <a:p>
            <a:pPr algn="l">
              <a:buFont typeface="Arial" panose="020B0604020202020204" pitchFamily="34" charset="0"/>
              <a:buChar char="•"/>
            </a:pPr>
            <a:r>
              <a:rPr lang="de-DE" b="1" i="0" u="none" strike="noStrike">
                <a:solidFill>
                  <a:srgbClr val="000000"/>
                </a:solidFill>
                <a:effectLst/>
              </a:rPr>
              <a:t> </a:t>
            </a:r>
            <a:r>
              <a:rPr lang="de-DE" b="1" i="0" u="none" strike="noStrike" err="1">
                <a:solidFill>
                  <a:srgbClr val="000000"/>
                </a:solidFill>
                <a:effectLst/>
              </a:rPr>
              <a:t>Stochastisches</a:t>
            </a:r>
            <a:r>
              <a:rPr lang="de-DE" b="1" i="0" u="none" strike="noStrike">
                <a:solidFill>
                  <a:srgbClr val="000000"/>
                </a:solidFill>
                <a:effectLst/>
              </a:rPr>
              <a:t> Verhalten</a:t>
            </a:r>
            <a:r>
              <a:rPr lang="de-DE" b="0" i="0" u="none" strike="noStrike">
                <a:solidFill>
                  <a:srgbClr val="000000"/>
                </a:solidFill>
                <a:effectLst/>
              </a:rPr>
              <a:t> → Unterschiedliche Antworten auf gleiche Anfragen.</a:t>
            </a:r>
          </a:p>
          <a:p>
            <a:pPr algn="l">
              <a:buFont typeface="Arial" panose="020B0604020202020204" pitchFamily="34" charset="0"/>
              <a:buChar char="•"/>
            </a:pPr>
            <a:r>
              <a:rPr lang="de-DE" b="1" i="0" u="none" strike="noStrike">
                <a:solidFill>
                  <a:srgbClr val="000000"/>
                </a:solidFill>
                <a:effectLst/>
              </a:rPr>
              <a:t> </a:t>
            </a:r>
            <a:r>
              <a:rPr lang="de-DE" b="1" i="0" u="none" strike="noStrike" err="1">
                <a:solidFill>
                  <a:srgbClr val="000000"/>
                </a:solidFill>
                <a:effectLst/>
              </a:rPr>
              <a:t>Ressourcenintensität</a:t>
            </a:r>
            <a:r>
              <a:rPr lang="de-DE" b="0" i="0" u="none" strike="noStrike">
                <a:solidFill>
                  <a:srgbClr val="000000"/>
                </a:solidFill>
                <a:effectLst/>
              </a:rPr>
              <a:t> → Training und Betrieb erfordern hohe Rechenleistung.</a:t>
            </a:r>
          </a:p>
          <a:p>
            <a:endParaRPr lang="de-DE"/>
          </a:p>
          <a:p>
            <a:pPr algn="l"/>
            <a:r>
              <a:rPr lang="de-DE" b="1" i="0" u="none" strike="noStrike">
                <a:solidFill>
                  <a:srgbClr val="000000"/>
                </a:solidFill>
                <a:effectLst/>
              </a:rPr>
              <a:t>🛠 Es gibt 3 Kernbausteine von RAG </a:t>
            </a:r>
          </a:p>
          <a:p>
            <a:pPr algn="l"/>
            <a:r>
              <a:rPr lang="de-DE" b="0" i="0" u="none" strike="noStrike">
                <a:solidFill>
                  <a:srgbClr val="000000"/>
                </a:solidFill>
                <a:effectLst/>
              </a:rPr>
              <a:t>1️⃣ </a:t>
            </a:r>
            <a:r>
              <a:rPr lang="de-DE" b="1" i="0" u="none" strike="noStrike" err="1">
                <a:solidFill>
                  <a:srgbClr val="000000"/>
                </a:solidFill>
                <a:effectLst/>
              </a:rPr>
              <a:t>Indexing</a:t>
            </a:r>
            <a:r>
              <a:rPr lang="de-DE" b="1" i="0" u="none" strike="noStrike">
                <a:solidFill>
                  <a:srgbClr val="000000"/>
                </a:solidFill>
                <a:effectLst/>
              </a:rPr>
              <a:t> – Vom Rohtext zum KI-Format</a:t>
            </a:r>
            <a:endParaRPr lang="de-DE" b="0" i="0" u="none" strike="noStrike">
              <a:solidFill>
                <a:srgbClr val="000000"/>
              </a:solidFill>
              <a:effectLst/>
            </a:endParaRPr>
          </a:p>
          <a:p>
            <a:pPr algn="l">
              <a:buFont typeface="Arial" panose="020B0604020202020204" pitchFamily="34" charset="0"/>
              <a:buChar char="•"/>
            </a:pPr>
            <a:r>
              <a:rPr lang="de-DE" b="1" i="0" u="none" strike="noStrike">
                <a:solidFill>
                  <a:srgbClr val="000000"/>
                </a:solidFill>
                <a:effectLst/>
              </a:rPr>
              <a:t> Datenaufbereitung &amp; -transformation</a:t>
            </a:r>
            <a:r>
              <a:rPr lang="de-DE" b="0" i="0" u="none" strike="noStrike">
                <a:solidFill>
                  <a:srgbClr val="000000"/>
                </a:solidFill>
                <a:effectLst/>
              </a:rPr>
              <a:t> → Verschiedene Formate (PDF, Webseiten) werden zu strukturiertem Text.</a:t>
            </a:r>
          </a:p>
          <a:p>
            <a:pPr algn="l">
              <a:buFont typeface="Arial" panose="020B0604020202020204" pitchFamily="34" charset="0"/>
              <a:buChar char="•"/>
            </a:pPr>
            <a:r>
              <a:rPr lang="de-DE" b="1" i="0" u="none" strike="noStrike">
                <a:solidFill>
                  <a:srgbClr val="000000"/>
                </a:solidFill>
                <a:effectLst/>
              </a:rPr>
              <a:t> </a:t>
            </a:r>
            <a:r>
              <a:rPr lang="de-DE" b="1" i="0" u="none" strike="noStrike" err="1">
                <a:solidFill>
                  <a:srgbClr val="000000"/>
                </a:solidFill>
                <a:effectLst/>
              </a:rPr>
              <a:t>Chunking</a:t>
            </a:r>
            <a:r>
              <a:rPr lang="de-DE" b="1" i="0" u="none" strike="noStrike">
                <a:solidFill>
                  <a:srgbClr val="000000"/>
                </a:solidFill>
                <a:effectLst/>
              </a:rPr>
              <a:t> (Textsegmentierung)</a:t>
            </a:r>
            <a:r>
              <a:rPr lang="de-DE" b="0" i="0" u="none" strike="noStrike">
                <a:solidFill>
                  <a:srgbClr val="000000"/>
                </a:solidFill>
                <a:effectLst/>
              </a:rPr>
              <a:t> → Große Texte werden in kleine Einheiten („</a:t>
            </a:r>
            <a:r>
              <a:rPr lang="de-DE" b="0" i="0" u="none" strike="noStrike" err="1">
                <a:solidFill>
                  <a:srgbClr val="000000"/>
                </a:solidFill>
                <a:effectLst/>
              </a:rPr>
              <a:t>Chunks</a:t>
            </a:r>
            <a:r>
              <a:rPr lang="de-DE" b="0" i="0" u="none" strike="noStrike">
                <a:solidFill>
                  <a:srgbClr val="000000"/>
                </a:solidFill>
                <a:effectLst/>
              </a:rPr>
              <a:t>“) geteilt.</a:t>
            </a:r>
          </a:p>
          <a:p>
            <a:pPr algn="l">
              <a:buFont typeface="Arial" panose="020B0604020202020204" pitchFamily="34" charset="0"/>
              <a:buChar char="•"/>
            </a:pPr>
            <a:r>
              <a:rPr lang="de-DE" b="1" i="0" u="none" strike="noStrike">
                <a:solidFill>
                  <a:srgbClr val="000000"/>
                </a:solidFill>
                <a:effectLst/>
              </a:rPr>
              <a:t> </a:t>
            </a:r>
            <a:r>
              <a:rPr lang="de-DE" b="1" i="0" u="none" strike="noStrike" err="1">
                <a:solidFill>
                  <a:srgbClr val="000000"/>
                </a:solidFill>
                <a:effectLst/>
              </a:rPr>
              <a:t>Encoding</a:t>
            </a:r>
            <a:r>
              <a:rPr lang="de-DE" b="1" i="0" u="none" strike="noStrike">
                <a:solidFill>
                  <a:srgbClr val="000000"/>
                </a:solidFill>
                <a:effectLst/>
              </a:rPr>
              <a:t> &amp; </a:t>
            </a:r>
            <a:r>
              <a:rPr lang="de-DE" b="1" i="0" u="none" strike="noStrike" err="1">
                <a:solidFill>
                  <a:srgbClr val="000000"/>
                </a:solidFill>
                <a:effectLst/>
              </a:rPr>
              <a:t>Vektorisierung</a:t>
            </a:r>
            <a:r>
              <a:rPr lang="de-DE" b="0" i="0" u="none" strike="noStrike">
                <a:solidFill>
                  <a:srgbClr val="000000"/>
                </a:solidFill>
                <a:effectLst/>
              </a:rPr>
              <a:t> → Texte werden in numerische Vektoren umgewandelt.</a:t>
            </a:r>
          </a:p>
          <a:p>
            <a:pPr algn="l"/>
            <a:r>
              <a:rPr lang="de-DE" b="0" i="0" u="none" strike="noStrike">
                <a:solidFill>
                  <a:srgbClr val="000000"/>
                </a:solidFill>
                <a:effectLst/>
              </a:rPr>
              <a:t>2️⃣ </a:t>
            </a:r>
            <a:r>
              <a:rPr lang="de-DE" b="1" i="0" u="none" strike="noStrike">
                <a:solidFill>
                  <a:srgbClr val="000000"/>
                </a:solidFill>
                <a:effectLst/>
              </a:rPr>
              <a:t>Retrieval – Relevante Informationen finden</a:t>
            </a:r>
            <a:endParaRPr lang="de-DE" b="0" i="0" u="none" strike="noStrike">
              <a:solidFill>
                <a:srgbClr val="000000"/>
              </a:solidFill>
              <a:effectLst/>
            </a:endParaRPr>
          </a:p>
          <a:p>
            <a:pPr algn="l">
              <a:buFont typeface="Arial" panose="020B0604020202020204" pitchFamily="34" charset="0"/>
              <a:buChar char="•"/>
            </a:pPr>
            <a:r>
              <a:rPr lang="de-DE" b="1" i="0" u="none" strike="noStrike">
                <a:solidFill>
                  <a:srgbClr val="000000"/>
                </a:solidFill>
                <a:effectLst/>
              </a:rPr>
              <a:t> Kodierung der Nutzeranfrage</a:t>
            </a:r>
            <a:r>
              <a:rPr lang="de-DE" b="0" i="0" u="none" strike="noStrike">
                <a:solidFill>
                  <a:srgbClr val="000000"/>
                </a:solidFill>
                <a:effectLst/>
              </a:rPr>
              <a:t> → Die Frage wird in einen Vektor übersetzt.</a:t>
            </a:r>
          </a:p>
          <a:p>
            <a:pPr algn="l">
              <a:buFont typeface="Arial" panose="020B0604020202020204" pitchFamily="34" charset="0"/>
              <a:buChar char="•"/>
            </a:pPr>
            <a:r>
              <a:rPr lang="de-DE" b="1" i="0" u="none" strike="noStrike">
                <a:solidFill>
                  <a:srgbClr val="000000"/>
                </a:solidFill>
                <a:effectLst/>
              </a:rPr>
              <a:t> Dokumenten-Retrieval</a:t>
            </a:r>
            <a:r>
              <a:rPr lang="de-DE" b="0" i="0" u="none" strike="noStrike">
                <a:solidFill>
                  <a:srgbClr val="000000"/>
                </a:solidFill>
                <a:effectLst/>
              </a:rPr>
              <a:t> → Relevante Inhalte werden durch </a:t>
            </a:r>
            <a:r>
              <a:rPr lang="de-DE" b="0" i="0" u="none" strike="noStrike" err="1">
                <a:solidFill>
                  <a:srgbClr val="000000"/>
                </a:solidFill>
                <a:effectLst/>
              </a:rPr>
              <a:t>Ähnlichkeits-Suche</a:t>
            </a:r>
            <a:r>
              <a:rPr lang="de-DE" b="0" i="0" u="none" strike="noStrike">
                <a:solidFill>
                  <a:srgbClr val="000000"/>
                </a:solidFill>
                <a:effectLst/>
              </a:rPr>
              <a:t> gefunden.</a:t>
            </a:r>
          </a:p>
          <a:p>
            <a:pPr algn="l"/>
            <a:r>
              <a:rPr lang="de-DE" b="0" i="0" u="none" strike="noStrike">
                <a:solidFill>
                  <a:srgbClr val="000000"/>
                </a:solidFill>
                <a:effectLst/>
              </a:rPr>
              <a:t>3️⃣ </a:t>
            </a:r>
            <a:r>
              <a:rPr lang="de-DE" b="1" i="0" u="none" strike="noStrike">
                <a:solidFill>
                  <a:srgbClr val="000000"/>
                </a:solidFill>
                <a:effectLst/>
              </a:rPr>
              <a:t>Generation – KI erstellt die Antwort</a:t>
            </a:r>
            <a:endParaRPr lang="de-DE" b="0" i="0" u="none" strike="noStrike">
              <a:solidFill>
                <a:srgbClr val="000000"/>
              </a:solidFill>
              <a:effectLst/>
            </a:endParaRPr>
          </a:p>
          <a:p>
            <a:pPr algn="l">
              <a:buFont typeface="Arial" panose="020B0604020202020204" pitchFamily="34" charset="0"/>
              <a:buChar char="•"/>
            </a:pPr>
            <a:r>
              <a:rPr lang="de-DE" b="0" i="0" u="none" strike="noStrike">
                <a:solidFill>
                  <a:srgbClr val="000000"/>
                </a:solidFill>
                <a:effectLst/>
              </a:rPr>
              <a:t> Gefundene Dokumente werden </a:t>
            </a:r>
            <a:r>
              <a:rPr lang="de-DE" b="0" i="0" u="none" strike="noStrike" err="1">
                <a:solidFill>
                  <a:srgbClr val="000000"/>
                </a:solidFill>
                <a:effectLst/>
              </a:rPr>
              <a:t>gewichtet</a:t>
            </a:r>
            <a:r>
              <a:rPr lang="de-DE" b="0" i="0" u="none" strike="noStrike">
                <a:solidFill>
                  <a:srgbClr val="000000"/>
                </a:solidFill>
                <a:effectLst/>
              </a:rPr>
              <a:t> und zusammen mit der Frage als Kontext ins Modell eingespeist.</a:t>
            </a:r>
          </a:p>
          <a:p>
            <a:pPr algn="l">
              <a:buFont typeface="Arial" panose="020B0604020202020204" pitchFamily="34" charset="0"/>
              <a:buChar char="•"/>
            </a:pPr>
            <a:r>
              <a:rPr lang="de-DE" b="0" i="0" u="none" strike="noStrike">
                <a:solidFill>
                  <a:srgbClr val="000000"/>
                </a:solidFill>
                <a:effectLst/>
              </a:rPr>
              <a:t> Das LLM generiert die Antwort auf Basis der bereitgestellten Inhalte.</a:t>
            </a:r>
          </a:p>
          <a:p>
            <a:pPr algn="l">
              <a:buFont typeface="Arial" panose="020B0604020202020204" pitchFamily="34" charset="0"/>
              <a:buChar char="•"/>
            </a:pPr>
            <a:endParaRPr lang="de-DE" b="0" i="0" u="none" strike="noStrike">
              <a:solidFill>
                <a:srgbClr val="000000"/>
              </a:solidFill>
              <a:effectLst/>
            </a:endParaRPr>
          </a:p>
          <a:p>
            <a:pPr algn="l"/>
            <a:r>
              <a:rPr lang="de-DE" b="1" i="0" u="none" strike="noStrike">
                <a:solidFill>
                  <a:srgbClr val="000000"/>
                </a:solidFill>
                <a:effectLst/>
              </a:rPr>
              <a:t>🟢 Vorteile von RAG </a:t>
            </a:r>
            <a:r>
              <a:rPr lang="de-DE" b="1" i="1" u="none" strike="noStrike">
                <a:solidFill>
                  <a:srgbClr val="000000"/>
                </a:solidFill>
                <a:effectLst/>
              </a:rPr>
              <a:t>(Warum es besser ist)</a:t>
            </a:r>
            <a:endParaRPr lang="de-DE" b="1" i="0" u="none" strike="noStrike">
              <a:solidFill>
                <a:srgbClr val="000000"/>
              </a:solidFill>
              <a:effectLst/>
            </a:endParaRPr>
          </a:p>
          <a:p>
            <a:pPr algn="l"/>
            <a:r>
              <a:rPr lang="de-DE" b="0" i="0" u="none" strike="noStrike">
                <a:solidFill>
                  <a:srgbClr val="000000"/>
                </a:solidFill>
                <a:effectLst/>
              </a:rPr>
              <a:t>✅ </a:t>
            </a:r>
            <a:r>
              <a:rPr lang="de-DE" b="1" i="0" u="none" strike="noStrike">
                <a:solidFill>
                  <a:srgbClr val="000000"/>
                </a:solidFill>
                <a:effectLst/>
              </a:rPr>
              <a:t>Verbesserte Textqualität durch Kontext</a:t>
            </a:r>
            <a:r>
              <a:rPr lang="de-DE" b="0" i="0" u="none" strike="noStrike">
                <a:solidFill>
                  <a:srgbClr val="000000"/>
                </a:solidFill>
                <a:effectLst/>
              </a:rPr>
              <a:t> → KI nutzt relevantes Wissen für genauere Antworten.</a:t>
            </a:r>
            <a:br>
              <a:rPr lang="de-DE" b="0" i="0" u="none" strike="noStrike">
                <a:solidFill>
                  <a:srgbClr val="000000"/>
                </a:solidFill>
                <a:effectLst/>
              </a:rPr>
            </a:br>
            <a:r>
              <a:rPr lang="de-DE" b="0" i="0" u="none" strike="noStrike">
                <a:solidFill>
                  <a:srgbClr val="000000"/>
                </a:solidFill>
                <a:effectLst/>
              </a:rPr>
              <a:t>✅ </a:t>
            </a:r>
            <a:r>
              <a:rPr lang="de-DE" b="1" i="0" u="none" strike="noStrike">
                <a:solidFill>
                  <a:srgbClr val="000000"/>
                </a:solidFill>
                <a:effectLst/>
              </a:rPr>
              <a:t>Reduktion von Halluzinationen</a:t>
            </a:r>
            <a:r>
              <a:rPr lang="de-DE" b="0" i="0" u="none" strike="noStrike">
                <a:solidFill>
                  <a:srgbClr val="000000"/>
                </a:solidFill>
                <a:effectLst/>
              </a:rPr>
              <a:t> → Verlässliche Inhalte statt erfundener Fakten.</a:t>
            </a:r>
            <a:br>
              <a:rPr lang="de-DE" b="0" i="0" u="none" strike="noStrike">
                <a:solidFill>
                  <a:srgbClr val="000000"/>
                </a:solidFill>
                <a:effectLst/>
              </a:rPr>
            </a:br>
            <a:r>
              <a:rPr lang="de-DE" b="0" i="0" u="none" strike="noStrike">
                <a:solidFill>
                  <a:srgbClr val="000000"/>
                </a:solidFill>
                <a:effectLst/>
              </a:rPr>
              <a:t>✅ </a:t>
            </a:r>
            <a:r>
              <a:rPr lang="de-DE" b="1" i="0" u="none" strike="noStrike">
                <a:solidFill>
                  <a:srgbClr val="000000"/>
                </a:solidFill>
                <a:effectLst/>
              </a:rPr>
              <a:t>Erhöhte Transparenz &amp; Quellenangaben</a:t>
            </a:r>
            <a:r>
              <a:rPr lang="de-DE" b="0" i="0" u="none" strike="noStrike">
                <a:solidFill>
                  <a:srgbClr val="000000"/>
                </a:solidFill>
                <a:effectLst/>
              </a:rPr>
              <a:t> → Ermöglicht bessere Fehlerkontrolle.</a:t>
            </a:r>
            <a:br>
              <a:rPr lang="de-DE" b="0" i="0" u="none" strike="noStrike">
                <a:solidFill>
                  <a:srgbClr val="000000"/>
                </a:solidFill>
                <a:effectLst/>
              </a:rPr>
            </a:br>
            <a:r>
              <a:rPr lang="de-DE" b="0" i="0" u="none" strike="noStrike">
                <a:solidFill>
                  <a:srgbClr val="000000"/>
                </a:solidFill>
                <a:effectLst/>
              </a:rPr>
              <a:t>✅ </a:t>
            </a:r>
            <a:r>
              <a:rPr lang="de-DE" b="1" i="0" u="none" strike="noStrike">
                <a:solidFill>
                  <a:srgbClr val="000000"/>
                </a:solidFill>
                <a:effectLst/>
              </a:rPr>
              <a:t>Integration spezialisierter oder privater Daten</a:t>
            </a:r>
            <a:r>
              <a:rPr lang="de-DE" b="0" i="0" u="none" strike="noStrike">
                <a:solidFill>
                  <a:srgbClr val="000000"/>
                </a:solidFill>
                <a:effectLst/>
              </a:rPr>
              <a:t> → Anpassbar für branchenspezifisches Wissen.</a:t>
            </a:r>
            <a:br>
              <a:rPr lang="de-DE" b="0" i="0" u="none" strike="noStrike">
                <a:solidFill>
                  <a:srgbClr val="000000"/>
                </a:solidFill>
                <a:effectLst/>
              </a:rPr>
            </a:br>
            <a:r>
              <a:rPr lang="de-DE" b="0" i="0" u="none" strike="noStrike">
                <a:solidFill>
                  <a:srgbClr val="000000"/>
                </a:solidFill>
                <a:effectLst/>
              </a:rPr>
              <a:t>✅ </a:t>
            </a:r>
            <a:r>
              <a:rPr lang="de-DE" b="1" i="0" u="none" strike="noStrike">
                <a:solidFill>
                  <a:srgbClr val="000000"/>
                </a:solidFill>
                <a:effectLst/>
              </a:rPr>
              <a:t>Weniger aufwendiges Fine-Tuning</a:t>
            </a:r>
            <a:r>
              <a:rPr lang="de-DE" b="0" i="0" u="none" strike="noStrike">
                <a:solidFill>
                  <a:srgbClr val="000000"/>
                </a:solidFill>
                <a:effectLst/>
              </a:rPr>
              <a:t> → Aktualisierung erfolgt über externe Wissensdatenbank.</a:t>
            </a:r>
          </a:p>
          <a:p>
            <a:pPr algn="l">
              <a:buFont typeface="Arial" panose="020B0604020202020204" pitchFamily="34" charset="0"/>
              <a:buNone/>
            </a:pPr>
            <a:endParaRPr lang="de-DE" b="0" i="0" u="none" strike="noStrike">
              <a:solidFill>
                <a:srgbClr val="000000"/>
              </a:solidFill>
              <a:effectLst/>
            </a:endParaRPr>
          </a:p>
          <a:p>
            <a:endParaRPr lang="de-DE"/>
          </a:p>
          <a:p>
            <a:r>
              <a:rPr lang="de-DE"/>
              <a:t>______________________________________</a:t>
            </a:r>
          </a:p>
          <a:p>
            <a:endParaRPr lang="de-DE"/>
          </a:p>
          <a:p>
            <a:r>
              <a:rPr lang="de-DE" err="1"/>
              <a:t>Sources</a:t>
            </a:r>
            <a:r>
              <a:rPr lang="de-DE"/>
              <a:t>:</a:t>
            </a:r>
          </a:p>
          <a:p>
            <a:br>
              <a:rPr lang="de-DE"/>
            </a:br>
            <a:r>
              <a:rPr lang="de-DE"/>
              <a:t>Vorteile RAG</a:t>
            </a:r>
          </a:p>
          <a:p>
            <a:pPr marL="228600" indent="-228600">
              <a:buAutoNum type="arabicPeriod"/>
            </a:pPr>
            <a:r>
              <a:rPr lang="de-DE"/>
              <a:t>http://</a:t>
            </a:r>
            <a:r>
              <a:rPr lang="de-DE" err="1"/>
              <a:t>arxiv.org</a:t>
            </a:r>
            <a:r>
              <a:rPr lang="de-DE"/>
              <a:t>/abs/2312.10997</a:t>
            </a:r>
          </a:p>
          <a:p>
            <a:pPr marL="228600" indent="-228600">
              <a:buAutoNum type="arabicPeriod"/>
            </a:pPr>
            <a:r>
              <a:rPr lang="de-DE"/>
              <a:t>https://</a:t>
            </a:r>
            <a:r>
              <a:rPr lang="de-DE" err="1"/>
              <a:t>arxiv.org</a:t>
            </a:r>
            <a:r>
              <a:rPr lang="de-DE"/>
              <a:t>/pdf/2312.05934</a:t>
            </a:r>
          </a:p>
          <a:p>
            <a:pPr marL="228600" indent="-228600">
              <a:buAutoNum type="arabicPeriod"/>
            </a:pPr>
            <a:endParaRPr lang="de-DE"/>
          </a:p>
          <a:p>
            <a:pPr marL="0" indent="0">
              <a:buNone/>
            </a:pPr>
            <a:r>
              <a:rPr lang="de-DE"/>
              <a:t>Grundkomponenten RAG</a:t>
            </a:r>
          </a:p>
          <a:p>
            <a:pPr marL="228600" indent="-228600">
              <a:buFont typeface="+mj-lt"/>
              <a:buAutoNum type="arabicPeriod"/>
            </a:pPr>
            <a:endParaRPr lang="de-DE"/>
          </a:p>
          <a:p>
            <a:pPr marL="228600" indent="-228600">
              <a:buAutoNum type="arabicPeriod"/>
            </a:pPr>
            <a:r>
              <a:rPr lang="de-DE"/>
              <a:t>http://</a:t>
            </a:r>
            <a:r>
              <a:rPr lang="de-DE" err="1"/>
              <a:t>arxiv.org</a:t>
            </a:r>
            <a:r>
              <a:rPr lang="de-DE"/>
              <a:t>/abs/2312.10997</a:t>
            </a:r>
          </a:p>
          <a:p>
            <a:pPr marL="228600" indent="-228600">
              <a:buAutoNum type="arabicPeriod"/>
            </a:pPr>
            <a:endParaRPr lang="de-DE"/>
          </a:p>
          <a:p>
            <a:pPr marL="228600" indent="-228600">
              <a:buAutoNum type="arabicPeriod"/>
            </a:pPr>
            <a:endParaRPr lang="de-DE"/>
          </a:p>
          <a:p>
            <a:pPr marL="0" indent="0">
              <a:buNone/>
            </a:pPr>
            <a:r>
              <a:rPr lang="de-DE"/>
              <a:t>Limitierungen:</a:t>
            </a:r>
          </a:p>
          <a:p>
            <a:endParaRPr lang="de-DE"/>
          </a:p>
          <a:p>
            <a:pPr marL="228600" indent="-228600">
              <a:buAutoNum type="arabicPeriod"/>
            </a:pPr>
            <a:r>
              <a:rPr lang="de-DE"/>
              <a:t>https://</a:t>
            </a:r>
            <a:r>
              <a:rPr lang="de-DE" err="1"/>
              <a:t>arxiv.org</a:t>
            </a:r>
            <a:r>
              <a:rPr lang="de-DE"/>
              <a:t>/html/2402.06196v2#S4</a:t>
            </a:r>
          </a:p>
          <a:p>
            <a:pPr marL="228600" indent="-228600">
              <a:buFont typeface="+mj-lt"/>
              <a:buAutoNum type="arabicPeriod"/>
            </a:pPr>
            <a:endParaRPr lang="de-DE"/>
          </a:p>
          <a:p>
            <a:pPr marL="0" indent="0">
              <a:buNone/>
            </a:pPr>
            <a:r>
              <a:rPr lang="de-DE"/>
              <a:t>RAG in einem Satz:</a:t>
            </a:r>
          </a:p>
          <a:p>
            <a:pPr marL="228600" indent="-228600">
              <a:buFont typeface="+mj-lt"/>
              <a:buAutoNum type="arabicPeriod"/>
            </a:pPr>
            <a:r>
              <a:rPr lang="de-DE"/>
              <a:t>https://</a:t>
            </a:r>
            <a:r>
              <a:rPr lang="de-DE" err="1"/>
              <a:t>www.iese.fraunhofer.de</a:t>
            </a:r>
            <a:r>
              <a:rPr lang="de-DE"/>
              <a:t>/blog/</a:t>
            </a:r>
            <a:r>
              <a:rPr lang="de-DE" err="1"/>
              <a:t>retrieval-augmented</a:t>
            </a:r>
            <a:r>
              <a:rPr lang="de-DE"/>
              <a:t>-</a:t>
            </a:r>
            <a:r>
              <a:rPr lang="de-DE" err="1"/>
              <a:t>generation-rag</a:t>
            </a:r>
            <a:r>
              <a:rPr lang="de-DE"/>
              <a:t>/</a:t>
            </a:r>
          </a:p>
          <a:p>
            <a:endParaRPr lang="de-DE"/>
          </a:p>
        </p:txBody>
      </p:sp>
      <p:sp>
        <p:nvSpPr>
          <p:cNvPr id="4" name="Foliennummernplatzhalter 3">
            <a:extLst>
              <a:ext uri="{FF2B5EF4-FFF2-40B4-BE49-F238E27FC236}">
                <a16:creationId xmlns:a16="http://schemas.microsoft.com/office/drawing/2014/main" id="{A40962BE-846D-5F1E-A989-9536B56AAE45}"/>
              </a:ext>
            </a:extLst>
          </p:cNvPr>
          <p:cNvSpPr>
            <a:spLocks noGrp="1"/>
          </p:cNvSpPr>
          <p:nvPr>
            <p:ph type="sldNum" sz="quarter" idx="5"/>
          </p:nvPr>
        </p:nvSpPr>
        <p:spPr/>
        <p:txBody>
          <a:bodyPr/>
          <a:lstStyle/>
          <a:p>
            <a:fld id="{21E81A5F-1D6F-44E8-B667-C798AF69E104}" type="slidenum">
              <a:rPr lang="de-DE" smtClean="0"/>
              <a:t>31</a:t>
            </a:fld>
            <a:endParaRPr lang="de-DE"/>
          </a:p>
        </p:txBody>
      </p:sp>
    </p:spTree>
    <p:extLst>
      <p:ext uri="{BB962C8B-B14F-4D97-AF65-F5344CB8AC3E}">
        <p14:creationId xmlns:p14="http://schemas.microsoft.com/office/powerpoint/2010/main" val="130543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15000"/>
              </a:lnSpc>
              <a:spcAft>
                <a:spcPts val="800"/>
              </a:spcAft>
            </a:pPr>
            <a:r>
              <a:rPr lang="en-US" sz="1800" kern="100" err="1">
                <a:latin typeface="Aptos"/>
                <a:ea typeface="Aptos" panose="020B0004020202020204" pitchFamily="34" charset="0"/>
                <a:cs typeface="Times New Roman" panose="02020603050405020304" pitchFamily="18" charset="0"/>
              </a:rPr>
              <a:t>Quellen</a:t>
            </a:r>
            <a:r>
              <a:rPr lang="en-US" sz="1800" kern="100">
                <a:latin typeface="Aptos"/>
                <a:ea typeface="Aptos" panose="020B0004020202020204" pitchFamily="34" charset="0"/>
                <a:cs typeface="Times New Roman" panose="02020603050405020304" pitchFamily="18" charset="0"/>
              </a:rPr>
              <a:t>:</a:t>
            </a:r>
            <a:endParaRPr lang="de-DE" sz="1800" kern="100">
              <a:effectLst/>
              <a:latin typeface="Aptos"/>
              <a:ea typeface="Aptos" panose="020B0004020202020204" pitchFamily="34" charset="0"/>
              <a:cs typeface="Times New Roman" panose="02020603050405020304" pitchFamily="18" charset="0"/>
            </a:endParaRPr>
          </a:p>
          <a:p>
            <a:pPr>
              <a:lnSpc>
                <a:spcPct val="115000"/>
              </a:lnSpc>
              <a:spcAft>
                <a:spcPts val="800"/>
              </a:spcAft>
            </a:pPr>
            <a:r>
              <a:rPr lang="en-US" sz="1800" kern="100">
                <a:effectLst/>
                <a:latin typeface="Aptos"/>
                <a:ea typeface="Aptos" panose="020B0004020202020204" pitchFamily="34" charset="0"/>
                <a:cs typeface="Times New Roman" panose="02020603050405020304" pitchFamily="18" charset="0"/>
              </a:rPr>
              <a:t>[1]</a:t>
            </a:r>
            <a:r>
              <a:rPr lang="en-US" sz="1800" kern="100">
                <a:latin typeface="Aptos"/>
                <a:ea typeface="Aptos" panose="020B0004020202020204" pitchFamily="34" charset="0"/>
                <a:cs typeface="Times New Roman" panose="02020603050405020304" pitchFamily="18" charset="0"/>
              </a:rPr>
              <a:t> </a:t>
            </a:r>
            <a:r>
              <a:rPr lang="en-US" kern="100">
                <a:hlinkClick r:id="rId3"/>
              </a:rPr>
              <a:t>https://kipu-quantum.com/</a:t>
            </a:r>
            <a:endParaRPr lang="de-DE" sz="1800" kern="100">
              <a:latin typeface="Aptos"/>
              <a:ea typeface="Aptos" panose="020B0004020202020204" pitchFamily="34" charset="0"/>
              <a:cs typeface="Times New Roman" panose="02020603050405020304" pitchFamily="18" charset="0"/>
            </a:endParaRPr>
          </a:p>
          <a:p>
            <a:pPr>
              <a:lnSpc>
                <a:spcPct val="114999"/>
              </a:lnSpc>
              <a:spcAft>
                <a:spcPts val="800"/>
              </a:spcAft>
            </a:pPr>
            <a:r>
              <a:rPr lang="en-US" kern="100"/>
              <a:t>[2] </a:t>
            </a:r>
            <a:r>
              <a:rPr lang="en-US" kern="100">
                <a:hlinkClick r:id="rId4"/>
              </a:rPr>
              <a:t>https://kipu-quantum.com/about/</a:t>
            </a:r>
            <a:endParaRPr lang="en-US"/>
          </a:p>
          <a:p>
            <a:pPr>
              <a:lnSpc>
                <a:spcPct val="114999"/>
              </a:lnSpc>
              <a:spcAft>
                <a:spcPts val="800"/>
              </a:spcAft>
            </a:pPr>
            <a:endParaRPr lang="en-US" sz="1800" u="sng" kern="100">
              <a:solidFill>
                <a:srgbClr val="467886"/>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21E81A5F-1D6F-44E8-B667-C798AF69E104}" type="slidenum">
              <a:rPr lang="de-DE" smtClean="0"/>
              <a:t>5</a:t>
            </a:fld>
            <a:endParaRPr lang="de-DE"/>
          </a:p>
        </p:txBody>
      </p:sp>
    </p:spTree>
    <p:extLst>
      <p:ext uri="{BB962C8B-B14F-4D97-AF65-F5344CB8AC3E}">
        <p14:creationId xmlns:p14="http://schemas.microsoft.com/office/powerpoint/2010/main" val="3364375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3F2FB-5555-C575-CF06-B03251EAED5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F20B77F-D01F-08B1-FDDB-378EFE88294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6187BC2-3E1B-7AF2-8463-2F987F6EB70B}"/>
              </a:ext>
            </a:extLst>
          </p:cNvPr>
          <p:cNvSpPr>
            <a:spLocks noGrp="1"/>
          </p:cNvSpPr>
          <p:nvPr>
            <p:ph type="body" idx="1"/>
          </p:nvPr>
        </p:nvSpPr>
        <p:spPr/>
        <p:txBody>
          <a:bodyPr/>
          <a:lstStyle/>
          <a:p>
            <a:r>
              <a:rPr lang="de-DE"/>
              <a:t>Quantum Computing:</a:t>
            </a:r>
          </a:p>
          <a:p>
            <a:r>
              <a:rPr lang="de-DE"/>
              <a:t>Stellt euch vor, klassische Computer sind wie sehr schnelle Taschenrechner, die nacheinander rechnen. Quantencomputer hingegen sind wie Zauberer, die gleichzeitig viele Taschenrechner auf einmal benutzen können, um viele Dinge auf einmal zu berechnen.</a:t>
            </a:r>
          </a:p>
          <a:p>
            <a:r>
              <a:rPr lang="de-DE" err="1"/>
              <a:t>Quantencomputing</a:t>
            </a:r>
            <a:r>
              <a:rPr lang="de-DE"/>
              <a:t>: Durchführung vieler Berechnungen zeitgleich </a:t>
            </a:r>
          </a:p>
          <a:p>
            <a:endParaRPr lang="de-DE"/>
          </a:p>
          <a:p>
            <a:pPr marL="171450" indent="-171450">
              <a:buFont typeface="Arial"/>
              <a:buChar char="•"/>
            </a:pPr>
            <a:endParaRPr lang="de-DE"/>
          </a:p>
          <a:p>
            <a:endParaRPr lang="de-DE"/>
          </a:p>
        </p:txBody>
      </p:sp>
      <p:sp>
        <p:nvSpPr>
          <p:cNvPr id="4" name="Foliennummernplatzhalter 3">
            <a:extLst>
              <a:ext uri="{FF2B5EF4-FFF2-40B4-BE49-F238E27FC236}">
                <a16:creationId xmlns:a16="http://schemas.microsoft.com/office/drawing/2014/main" id="{1F122147-8E63-7B9D-B530-AFCA407FEFF6}"/>
              </a:ext>
            </a:extLst>
          </p:cNvPr>
          <p:cNvSpPr>
            <a:spLocks noGrp="1"/>
          </p:cNvSpPr>
          <p:nvPr>
            <p:ph type="sldNum" sz="quarter" idx="5"/>
          </p:nvPr>
        </p:nvSpPr>
        <p:spPr/>
        <p:txBody>
          <a:bodyPr/>
          <a:lstStyle/>
          <a:p>
            <a:fld id="{21E81A5F-1D6F-44E8-B667-C798AF69E104}" type="slidenum">
              <a:rPr lang="de-DE" smtClean="0"/>
              <a:t>6</a:t>
            </a:fld>
            <a:endParaRPr lang="de-DE"/>
          </a:p>
        </p:txBody>
      </p:sp>
    </p:spTree>
    <p:extLst>
      <p:ext uri="{BB962C8B-B14F-4D97-AF65-F5344CB8AC3E}">
        <p14:creationId xmlns:p14="http://schemas.microsoft.com/office/powerpoint/2010/main" val="61673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1E81A5F-1D6F-44E8-B667-C798AF69E104}" type="slidenum">
              <a:rPr lang="de-DE" smtClean="0"/>
              <a:t>9</a:t>
            </a:fld>
            <a:endParaRPr lang="de-DE"/>
          </a:p>
        </p:txBody>
      </p:sp>
    </p:spTree>
    <p:extLst>
      <p:ext uri="{BB962C8B-B14F-4D97-AF65-F5344CB8AC3E}">
        <p14:creationId xmlns:p14="http://schemas.microsoft.com/office/powerpoint/2010/main" val="3873928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1E81A5F-1D6F-44E8-B667-C798AF69E104}" type="slidenum">
              <a:rPr lang="de-DE" smtClean="0"/>
              <a:t>11</a:t>
            </a:fld>
            <a:endParaRPr lang="de-DE"/>
          </a:p>
        </p:txBody>
      </p:sp>
    </p:spTree>
    <p:extLst>
      <p:ext uri="{BB962C8B-B14F-4D97-AF65-F5344CB8AC3E}">
        <p14:creationId xmlns:p14="http://schemas.microsoft.com/office/powerpoint/2010/main" val="4131210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6F1E8-2FF7-3A05-001B-3FA930F3C7B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6B8C0E9-8577-CE06-BF06-97FFA43B0CC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8DEC455-95CC-5CFB-B84B-6D3E8445D00E}"/>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267B3B7E-20BF-421C-A559-B1B579F5E151}"/>
              </a:ext>
            </a:extLst>
          </p:cNvPr>
          <p:cNvSpPr>
            <a:spLocks noGrp="1"/>
          </p:cNvSpPr>
          <p:nvPr>
            <p:ph type="sldNum" sz="quarter" idx="5"/>
          </p:nvPr>
        </p:nvSpPr>
        <p:spPr/>
        <p:txBody>
          <a:bodyPr/>
          <a:lstStyle/>
          <a:p>
            <a:fld id="{21E81A5F-1D6F-44E8-B667-C798AF69E104}" type="slidenum">
              <a:rPr lang="de-DE" smtClean="0"/>
              <a:t>12</a:t>
            </a:fld>
            <a:endParaRPr lang="de-DE"/>
          </a:p>
        </p:txBody>
      </p:sp>
    </p:spTree>
    <p:extLst>
      <p:ext uri="{BB962C8B-B14F-4D97-AF65-F5344CB8AC3E}">
        <p14:creationId xmlns:p14="http://schemas.microsoft.com/office/powerpoint/2010/main" val="1528170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F636F-BD36-E136-F485-0C75009A288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45D92CC-99EB-3C8E-B488-BB9AFC6C2BF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44D803A-7493-D673-910F-368202629B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Zum Glück erscheint am unteren Bildschirmrand ein Chatbot und bietet seine Hilfe an. Durch den RAG-Ansatz verfügt er über das gesamte Wissen der </a:t>
            </a:r>
            <a:r>
              <a:rPr lang="de-DE" err="1"/>
              <a:t>PlanQK</a:t>
            </a:r>
            <a:r>
              <a:rPr lang="de-DE"/>
              <a:t>-Plattform und kennt sich bestens aus.</a:t>
            </a:r>
          </a:p>
          <a:p>
            <a:endParaRPr lang="de-DE"/>
          </a:p>
        </p:txBody>
      </p:sp>
      <p:sp>
        <p:nvSpPr>
          <p:cNvPr id="4" name="Foliennummernplatzhalter 3">
            <a:extLst>
              <a:ext uri="{FF2B5EF4-FFF2-40B4-BE49-F238E27FC236}">
                <a16:creationId xmlns:a16="http://schemas.microsoft.com/office/drawing/2014/main" id="{6ABC4B8B-7293-60C9-184D-07014605A851}"/>
              </a:ext>
            </a:extLst>
          </p:cNvPr>
          <p:cNvSpPr>
            <a:spLocks noGrp="1"/>
          </p:cNvSpPr>
          <p:nvPr>
            <p:ph type="sldNum" sz="quarter" idx="5"/>
          </p:nvPr>
        </p:nvSpPr>
        <p:spPr/>
        <p:txBody>
          <a:bodyPr/>
          <a:lstStyle/>
          <a:p>
            <a:fld id="{21E81A5F-1D6F-44E8-B667-C798AF69E104}" type="slidenum">
              <a:rPr lang="de-DE" smtClean="0"/>
              <a:t>13</a:t>
            </a:fld>
            <a:endParaRPr lang="de-DE"/>
          </a:p>
        </p:txBody>
      </p:sp>
    </p:spTree>
    <p:extLst>
      <p:ext uri="{BB962C8B-B14F-4D97-AF65-F5344CB8AC3E}">
        <p14:creationId xmlns:p14="http://schemas.microsoft.com/office/powerpoint/2010/main" val="2002789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00EB4-21D8-2745-E48A-B2922437D85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4ED7F38-8856-B110-0339-F480CBC9BCC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6E394DC-70EF-5D50-8CBA-F89490F70901}"/>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6CCC0DEF-65E5-7725-FC49-AB702EB7D07D}"/>
              </a:ext>
            </a:extLst>
          </p:cNvPr>
          <p:cNvSpPr>
            <a:spLocks noGrp="1"/>
          </p:cNvSpPr>
          <p:nvPr>
            <p:ph type="sldNum" sz="quarter" idx="5"/>
          </p:nvPr>
        </p:nvSpPr>
        <p:spPr/>
        <p:txBody>
          <a:bodyPr/>
          <a:lstStyle/>
          <a:p>
            <a:fld id="{21E81A5F-1D6F-44E8-B667-C798AF69E104}" type="slidenum">
              <a:rPr lang="de-DE" smtClean="0"/>
              <a:t>14</a:t>
            </a:fld>
            <a:endParaRPr lang="de-DE"/>
          </a:p>
        </p:txBody>
      </p:sp>
    </p:spTree>
    <p:extLst>
      <p:ext uri="{BB962C8B-B14F-4D97-AF65-F5344CB8AC3E}">
        <p14:creationId xmlns:p14="http://schemas.microsoft.com/office/powerpoint/2010/main" val="1037662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8A128-491D-4507-498D-00FE4C350AC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7DC123B-FB84-35C2-B6A8-3F20A516AB1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57E1875-3A9C-B840-E5CF-F2D466A93BBA}"/>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740BDD58-4F66-36E8-D488-ED6F068A4666}"/>
              </a:ext>
            </a:extLst>
          </p:cNvPr>
          <p:cNvSpPr>
            <a:spLocks noGrp="1"/>
          </p:cNvSpPr>
          <p:nvPr>
            <p:ph type="sldNum" sz="quarter" idx="5"/>
          </p:nvPr>
        </p:nvSpPr>
        <p:spPr/>
        <p:txBody>
          <a:bodyPr/>
          <a:lstStyle/>
          <a:p>
            <a:fld id="{21E81A5F-1D6F-44E8-B667-C798AF69E104}" type="slidenum">
              <a:rPr lang="de-DE" smtClean="0"/>
              <a:t>15</a:t>
            </a:fld>
            <a:endParaRPr lang="de-DE"/>
          </a:p>
        </p:txBody>
      </p:sp>
    </p:spTree>
    <p:extLst>
      <p:ext uri="{BB962C8B-B14F-4D97-AF65-F5344CB8AC3E}">
        <p14:creationId xmlns:p14="http://schemas.microsoft.com/office/powerpoint/2010/main" val="3280691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technofaq.org/posts/2024/01/chilling-out-with-quantum-computers-innovative-cooling-system-providers/" TargetMode="External"/><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elfolie">
    <p:spTree>
      <p:nvGrpSpPr>
        <p:cNvPr id="1" name=""/>
        <p:cNvGrpSpPr/>
        <p:nvPr/>
      </p:nvGrpSpPr>
      <p:grpSpPr>
        <a:xfrm>
          <a:off x="0" y="0"/>
          <a:ext cx="0" cy="0"/>
          <a:chOff x="0" y="0"/>
          <a:chExt cx="0" cy="0"/>
        </a:xfrm>
      </p:grpSpPr>
      <p:pic>
        <p:nvPicPr>
          <p:cNvPr id="8" name="Grafik 7" descr="Ein Bild, das Im Haus, Röhre, Licht enthält.&#10;&#10;Automatisch generierte Beschreibung">
            <a:extLst>
              <a:ext uri="{FF2B5EF4-FFF2-40B4-BE49-F238E27FC236}">
                <a16:creationId xmlns:a16="http://schemas.microsoft.com/office/drawing/2014/main" id="{D9C52FA8-6550-4736-AD9C-3D234DD344A6}"/>
              </a:ext>
            </a:extLst>
          </p:cNvPr>
          <p:cNvPicPr>
            <a:picLocks noChangeAspect="1"/>
          </p:cNvPicPr>
          <p:nvPr userDrawn="1"/>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4096" b="7447"/>
          <a:stretch/>
        </p:blipFill>
        <p:spPr>
          <a:xfrm>
            <a:off x="0" y="0"/>
            <a:ext cx="12192000" cy="5505061"/>
          </a:xfrm>
          <a:prstGeom prst="rect">
            <a:avLst/>
          </a:prstGeom>
        </p:spPr>
      </p:pic>
      <p:sp>
        <p:nvSpPr>
          <p:cNvPr id="14" name="Rechteck 13">
            <a:extLst>
              <a:ext uri="{FF2B5EF4-FFF2-40B4-BE49-F238E27FC236}">
                <a16:creationId xmlns:a16="http://schemas.microsoft.com/office/drawing/2014/main" id="{9FCFE465-ED75-A773-9FDF-E05A360F04B8}"/>
              </a:ext>
            </a:extLst>
          </p:cNvPr>
          <p:cNvSpPr/>
          <p:nvPr userDrawn="1"/>
        </p:nvSpPr>
        <p:spPr>
          <a:xfrm>
            <a:off x="0" y="4665"/>
            <a:ext cx="12192000" cy="5500396"/>
          </a:xfrm>
          <a:prstGeom prst="rect">
            <a:avLst/>
          </a:prstGeom>
          <a:solidFill>
            <a:schemeClr val="tx1">
              <a:lumMod val="65000"/>
              <a:lumOff val="35000"/>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Untertitel 2">
            <a:extLst>
              <a:ext uri="{FF2B5EF4-FFF2-40B4-BE49-F238E27FC236}">
                <a16:creationId xmlns:a16="http://schemas.microsoft.com/office/drawing/2014/main" id="{3138A307-2CA3-56EA-CA14-03FCD4942789}"/>
              </a:ext>
            </a:extLst>
          </p:cNvPr>
          <p:cNvSpPr>
            <a:spLocks noGrp="1"/>
          </p:cNvSpPr>
          <p:nvPr>
            <p:ph type="subTitle" idx="1" hasCustomPrompt="1"/>
          </p:nvPr>
        </p:nvSpPr>
        <p:spPr>
          <a:xfrm>
            <a:off x="544286" y="3521075"/>
            <a:ext cx="9144000" cy="494101"/>
          </a:xfrm>
          <a:prstGeom prst="rect">
            <a:avLst/>
          </a:prstGeom>
        </p:spPr>
        <p:txBody>
          <a:bodyPr/>
          <a:lstStyle>
            <a:lvl1pPr marL="0" indent="0" algn="l">
              <a:buNone/>
              <a:defRPr sz="2000" b="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a:t>
            </a:r>
            <a:r>
              <a:rPr lang="de-DE" err="1"/>
              <a:t>Subtitel</a:t>
            </a:r>
            <a:r>
              <a:rPr lang="de-DE"/>
              <a:t> e.g. </a:t>
            </a:r>
            <a:r>
              <a:rPr lang="de-DE" err="1"/>
              <a:t>Presentaiion</a:t>
            </a:r>
            <a:r>
              <a:rPr lang="de-DE"/>
              <a:t> </a:t>
            </a:r>
            <a:r>
              <a:rPr lang="de-DE" err="1"/>
              <a:t>name</a:t>
            </a:r>
            <a:r>
              <a:rPr lang="de-DE"/>
              <a:t>]</a:t>
            </a:r>
          </a:p>
        </p:txBody>
      </p:sp>
      <p:sp>
        <p:nvSpPr>
          <p:cNvPr id="12" name="Fußzeilenplatzhalter 3">
            <a:extLst>
              <a:ext uri="{FF2B5EF4-FFF2-40B4-BE49-F238E27FC236}">
                <a16:creationId xmlns:a16="http://schemas.microsoft.com/office/drawing/2014/main" id="{7D5D1B28-34D0-8E7A-CE70-47320CF26887}"/>
              </a:ext>
            </a:extLst>
          </p:cNvPr>
          <p:cNvSpPr>
            <a:spLocks noGrp="1"/>
          </p:cNvSpPr>
          <p:nvPr>
            <p:ph type="ftr" sz="quarter" idx="11"/>
          </p:nvPr>
        </p:nvSpPr>
        <p:spPr>
          <a:xfrm>
            <a:off x="838200" y="6559420"/>
            <a:ext cx="4114800" cy="162055"/>
          </a:xfrm>
          <a:prstGeom prst="rect">
            <a:avLst/>
          </a:prstGeom>
        </p:spPr>
        <p:txBody>
          <a:bodyPr/>
          <a:lstStyle/>
          <a:p>
            <a:r>
              <a:rPr lang="de-DE" sz="1200"/>
              <a:t>AI-</a:t>
            </a:r>
            <a:r>
              <a:rPr lang="de-DE" sz="1200" err="1"/>
              <a:t>powered</a:t>
            </a:r>
            <a:r>
              <a:rPr lang="de-DE" sz="1200"/>
              <a:t> Quantum Expert</a:t>
            </a:r>
            <a:endParaRPr lang="de-DE"/>
          </a:p>
        </p:txBody>
      </p:sp>
      <p:pic>
        <p:nvPicPr>
          <p:cNvPr id="13" name="Grafik 12" descr="Ein Bild, das Schrift, Grafiken, Grafikdesign, Logo enthält.&#10;&#10;Automatisch generierte Beschreibung">
            <a:extLst>
              <a:ext uri="{FF2B5EF4-FFF2-40B4-BE49-F238E27FC236}">
                <a16:creationId xmlns:a16="http://schemas.microsoft.com/office/drawing/2014/main" id="{C4E2DF02-6465-5DE6-941B-6E1265658F28}"/>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9355086" y="402454"/>
            <a:ext cx="2551181" cy="435865"/>
          </a:xfrm>
          <a:prstGeom prst="rect">
            <a:avLst/>
          </a:prstGeom>
        </p:spPr>
      </p:pic>
      <p:sp>
        <p:nvSpPr>
          <p:cNvPr id="2" name="Titel 1">
            <a:extLst>
              <a:ext uri="{FF2B5EF4-FFF2-40B4-BE49-F238E27FC236}">
                <a16:creationId xmlns:a16="http://schemas.microsoft.com/office/drawing/2014/main" id="{9BCFBF83-E788-A854-C5B5-4E868C4AD4DE}"/>
              </a:ext>
            </a:extLst>
          </p:cNvPr>
          <p:cNvSpPr>
            <a:spLocks noGrp="1"/>
          </p:cNvSpPr>
          <p:nvPr>
            <p:ph type="ctrTitle"/>
          </p:nvPr>
        </p:nvSpPr>
        <p:spPr>
          <a:xfrm>
            <a:off x="544286" y="2727552"/>
            <a:ext cx="9144000" cy="701448"/>
          </a:xfrm>
        </p:spPr>
        <p:txBody>
          <a:bodyPr anchor="b"/>
          <a:lstStyle>
            <a:lvl1pPr algn="l">
              <a:defRPr sz="3600" b="1">
                <a:solidFill>
                  <a:schemeClr val="bg2"/>
                </a:solidFill>
              </a:defRPr>
            </a:lvl1pPr>
          </a:lstStyle>
          <a:p>
            <a:r>
              <a:rPr lang="de-DE"/>
              <a:t>Mastertitelformat bearbeiten</a:t>
            </a:r>
          </a:p>
        </p:txBody>
      </p:sp>
      <p:sp>
        <p:nvSpPr>
          <p:cNvPr id="19" name="Textplatzhalter 18">
            <a:extLst>
              <a:ext uri="{FF2B5EF4-FFF2-40B4-BE49-F238E27FC236}">
                <a16:creationId xmlns:a16="http://schemas.microsoft.com/office/drawing/2014/main" id="{40518BFD-46F1-D7E7-AA85-E50D69437836}"/>
              </a:ext>
            </a:extLst>
          </p:cNvPr>
          <p:cNvSpPr>
            <a:spLocks noGrp="1"/>
          </p:cNvSpPr>
          <p:nvPr>
            <p:ph type="body" sz="quarter" idx="13" hasCustomPrompt="1"/>
          </p:nvPr>
        </p:nvSpPr>
        <p:spPr>
          <a:xfrm>
            <a:off x="544286" y="4107251"/>
            <a:ext cx="3657600" cy="280988"/>
          </a:xfrm>
          <a:prstGeom prst="rect">
            <a:avLst/>
          </a:prstGeom>
        </p:spPr>
        <p:txBody>
          <a:bodyPr>
            <a:noAutofit/>
          </a:bodyPr>
          <a:lstStyle>
            <a:lvl1pPr marL="0" indent="0">
              <a:buNone/>
              <a:defRPr sz="1400" b="1">
                <a:solidFill>
                  <a:schemeClr val="bg2"/>
                </a:solidFill>
              </a:defRPr>
            </a:lvl1pPr>
            <a:lvl2pPr>
              <a:defRPr sz="1400"/>
            </a:lvl2pPr>
            <a:lvl3pPr>
              <a:defRPr sz="1400"/>
            </a:lvl3pPr>
            <a:lvl4pPr>
              <a:defRPr sz="1400"/>
            </a:lvl4pPr>
            <a:lvl5pPr>
              <a:defRPr sz="1400"/>
            </a:lvl5pPr>
          </a:lstStyle>
          <a:p>
            <a:pPr lvl="0"/>
            <a:r>
              <a:rPr lang="de-DE"/>
              <a:t>[Date]</a:t>
            </a:r>
          </a:p>
        </p:txBody>
      </p:sp>
    </p:spTree>
    <p:extLst>
      <p:ext uri="{BB962C8B-B14F-4D97-AF65-F5344CB8AC3E}">
        <p14:creationId xmlns:p14="http://schemas.microsoft.com/office/powerpoint/2010/main" val="356966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7B563D4-4998-B8E1-FF53-4A4591F4C9F6}"/>
              </a:ext>
            </a:extLst>
          </p:cNvPr>
          <p:cNvSpPr>
            <a:spLocks noGrp="1" noRot="1" noMove="1" noResize="1" noEditPoints="1" noAdjustHandles="1" noChangeArrowheads="1" noChangeShapeType="1"/>
          </p:cNvSpPr>
          <p:nvPr userDrawn="1"/>
        </p:nvSpPr>
        <p:spPr>
          <a:xfrm>
            <a:off x="0" y="6382139"/>
            <a:ext cx="12192000" cy="475862"/>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29A8C5CC-46A1-27CF-2D22-63223291C08C}"/>
              </a:ext>
            </a:extLst>
          </p:cNvPr>
          <p:cNvSpPr>
            <a:spLocks noGrp="1"/>
          </p:cNvSpPr>
          <p:nvPr>
            <p:ph type="title"/>
          </p:nvPr>
        </p:nvSpPr>
        <p:spPr>
          <a:xfrm>
            <a:off x="362339" y="282335"/>
            <a:ext cx="8604379" cy="426848"/>
          </a:xfrm>
        </p:spPr>
        <p:txBody>
          <a:bodyPr>
            <a:spAutoFit/>
          </a:bodyPr>
          <a:lstStyle/>
          <a:p>
            <a:r>
              <a:rPr lang="de-DE"/>
              <a:t>Mastertitelformat bearbeiten</a:t>
            </a:r>
          </a:p>
        </p:txBody>
      </p:sp>
      <p:sp>
        <p:nvSpPr>
          <p:cNvPr id="5" name="Fußzeilenplatzhalter 4">
            <a:extLst>
              <a:ext uri="{FF2B5EF4-FFF2-40B4-BE49-F238E27FC236}">
                <a16:creationId xmlns:a16="http://schemas.microsoft.com/office/drawing/2014/main" id="{0560AE65-33D9-BD63-E504-4921FE22F383}"/>
              </a:ext>
            </a:extLst>
          </p:cNvPr>
          <p:cNvSpPr>
            <a:spLocks noGrp="1"/>
          </p:cNvSpPr>
          <p:nvPr>
            <p:ph type="ftr" sz="quarter" idx="11"/>
          </p:nvPr>
        </p:nvSpPr>
        <p:spPr>
          <a:xfrm>
            <a:off x="362339" y="6547519"/>
            <a:ext cx="4114800" cy="191170"/>
          </a:xfrm>
          <a:prstGeom prst="rect">
            <a:avLst/>
          </a:prstGeom>
        </p:spPr>
        <p:txBody>
          <a:bodyPr/>
          <a:lstStyle>
            <a:lvl1pPr>
              <a:defRPr b="1">
                <a:solidFill>
                  <a:schemeClr val="bg1"/>
                </a:solidFill>
              </a:defRPr>
            </a:lvl1pPr>
          </a:lstStyle>
          <a:p>
            <a:r>
              <a:rPr lang="de-DE" sz="1200"/>
              <a:t>AI-</a:t>
            </a:r>
            <a:r>
              <a:rPr lang="de-DE" sz="1200" err="1"/>
              <a:t>powered</a:t>
            </a:r>
            <a:r>
              <a:rPr lang="de-DE" sz="1200"/>
              <a:t> Quantum Expert</a:t>
            </a:r>
            <a:endParaRPr lang="de-DE"/>
          </a:p>
        </p:txBody>
      </p:sp>
      <p:sp>
        <p:nvSpPr>
          <p:cNvPr id="6" name="Foliennummernplatzhalter 5">
            <a:extLst>
              <a:ext uri="{FF2B5EF4-FFF2-40B4-BE49-F238E27FC236}">
                <a16:creationId xmlns:a16="http://schemas.microsoft.com/office/drawing/2014/main" id="{3A1AF910-D8C9-CE5C-CB2A-EF2C924A3630}"/>
              </a:ext>
            </a:extLst>
          </p:cNvPr>
          <p:cNvSpPr>
            <a:spLocks noGrp="1"/>
          </p:cNvSpPr>
          <p:nvPr>
            <p:ph type="sldNum" sz="quarter" idx="12"/>
          </p:nvPr>
        </p:nvSpPr>
        <p:spPr>
          <a:xfrm>
            <a:off x="9086461" y="6547520"/>
            <a:ext cx="2743200" cy="191170"/>
          </a:xfrm>
          <a:prstGeom prst="rect">
            <a:avLst/>
          </a:prstGeom>
        </p:spPr>
        <p:txBody>
          <a:bodyPr/>
          <a:lstStyle>
            <a:lvl1pPr>
              <a:defRPr b="1">
                <a:solidFill>
                  <a:schemeClr val="bg1"/>
                </a:solidFill>
              </a:defRPr>
            </a:lvl1pPr>
          </a:lstStyle>
          <a:p>
            <a:fld id="{ED832909-EC19-48EF-8290-21E6AAD8A5C6}" type="slidenum">
              <a:rPr lang="de-DE" smtClean="0"/>
              <a:pPr/>
              <a:t>‹Nr.›</a:t>
            </a:fld>
            <a:endParaRPr lang="de-DE"/>
          </a:p>
        </p:txBody>
      </p:sp>
    </p:spTree>
    <p:extLst>
      <p:ext uri="{BB962C8B-B14F-4D97-AF65-F5344CB8AC3E}">
        <p14:creationId xmlns:p14="http://schemas.microsoft.com/office/powerpoint/2010/main" val="1439944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A8C5CC-46A1-27CF-2D22-63223291C08C}"/>
              </a:ext>
            </a:extLst>
          </p:cNvPr>
          <p:cNvSpPr>
            <a:spLocks noGrp="1"/>
          </p:cNvSpPr>
          <p:nvPr>
            <p:ph type="title"/>
          </p:nvPr>
        </p:nvSpPr>
        <p:spPr>
          <a:xfrm>
            <a:off x="362339" y="282335"/>
            <a:ext cx="8604379" cy="426848"/>
          </a:xfrm>
        </p:spPr>
        <p:txBody>
          <a:bodyPr>
            <a:spAutoFit/>
          </a:bodyPr>
          <a:lstStyle/>
          <a:p>
            <a:r>
              <a:rPr lang="de-DE"/>
              <a:t>Mastertitelformat bearbeiten</a:t>
            </a:r>
          </a:p>
        </p:txBody>
      </p:sp>
      <p:sp>
        <p:nvSpPr>
          <p:cNvPr id="5" name="Fußzeilenplatzhalter 4">
            <a:extLst>
              <a:ext uri="{FF2B5EF4-FFF2-40B4-BE49-F238E27FC236}">
                <a16:creationId xmlns:a16="http://schemas.microsoft.com/office/drawing/2014/main" id="{0560AE65-33D9-BD63-E504-4921FE22F383}"/>
              </a:ext>
            </a:extLst>
          </p:cNvPr>
          <p:cNvSpPr>
            <a:spLocks noGrp="1"/>
          </p:cNvSpPr>
          <p:nvPr>
            <p:ph type="ftr" sz="quarter" idx="11"/>
          </p:nvPr>
        </p:nvSpPr>
        <p:spPr>
          <a:xfrm>
            <a:off x="362339" y="6547519"/>
            <a:ext cx="4114800" cy="191170"/>
          </a:xfrm>
          <a:prstGeom prst="rect">
            <a:avLst/>
          </a:prstGeom>
        </p:spPr>
        <p:txBody>
          <a:bodyPr/>
          <a:lstStyle>
            <a:lvl1pPr>
              <a:defRPr b="1">
                <a:solidFill>
                  <a:srgbClr val="676666"/>
                </a:solidFill>
              </a:defRPr>
            </a:lvl1pPr>
          </a:lstStyle>
          <a:p>
            <a:r>
              <a:rPr lang="de-DE" sz="1200"/>
              <a:t>AI-</a:t>
            </a:r>
            <a:r>
              <a:rPr lang="de-DE" sz="1200" err="1"/>
              <a:t>powered</a:t>
            </a:r>
            <a:r>
              <a:rPr lang="de-DE" sz="1200"/>
              <a:t> Quantum Expert</a:t>
            </a:r>
            <a:endParaRPr lang="de-DE"/>
          </a:p>
        </p:txBody>
      </p:sp>
      <p:sp>
        <p:nvSpPr>
          <p:cNvPr id="6" name="Foliennummernplatzhalter 5">
            <a:extLst>
              <a:ext uri="{FF2B5EF4-FFF2-40B4-BE49-F238E27FC236}">
                <a16:creationId xmlns:a16="http://schemas.microsoft.com/office/drawing/2014/main" id="{3A1AF910-D8C9-CE5C-CB2A-EF2C924A3630}"/>
              </a:ext>
            </a:extLst>
          </p:cNvPr>
          <p:cNvSpPr>
            <a:spLocks noGrp="1"/>
          </p:cNvSpPr>
          <p:nvPr>
            <p:ph type="sldNum" sz="quarter" idx="12"/>
          </p:nvPr>
        </p:nvSpPr>
        <p:spPr>
          <a:xfrm>
            <a:off x="9086461" y="6547520"/>
            <a:ext cx="2743200" cy="191170"/>
          </a:xfrm>
          <a:prstGeom prst="rect">
            <a:avLst/>
          </a:prstGeom>
        </p:spPr>
        <p:txBody>
          <a:bodyPr/>
          <a:lstStyle>
            <a:lvl1pPr>
              <a:defRPr b="1">
                <a:solidFill>
                  <a:srgbClr val="676666"/>
                </a:solidFill>
              </a:defRPr>
            </a:lvl1pPr>
          </a:lstStyle>
          <a:p>
            <a:fld id="{ED832909-EC19-48EF-8290-21E6AAD8A5C6}" type="slidenum">
              <a:rPr lang="de-DE" smtClean="0"/>
              <a:pPr/>
              <a:t>‹Nr.›</a:t>
            </a:fld>
            <a:endParaRPr lang="de-DE"/>
          </a:p>
        </p:txBody>
      </p:sp>
    </p:spTree>
    <p:extLst>
      <p:ext uri="{BB962C8B-B14F-4D97-AF65-F5344CB8AC3E}">
        <p14:creationId xmlns:p14="http://schemas.microsoft.com/office/powerpoint/2010/main" val="3905119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8BE49B-10F6-4E6E-0785-96D39C49158D}"/>
              </a:ext>
            </a:extLst>
          </p:cNvPr>
          <p:cNvSpPr>
            <a:spLocks noGrp="1"/>
          </p:cNvSpPr>
          <p:nvPr>
            <p:ph type="title"/>
          </p:nvPr>
        </p:nvSpPr>
        <p:spPr>
          <a:xfrm>
            <a:off x="362339" y="310480"/>
            <a:ext cx="7876592" cy="370557"/>
          </a:xfrm>
        </p:spPr>
        <p:txBody>
          <a:bodyPr/>
          <a:lstStyle/>
          <a:p>
            <a:r>
              <a:rPr lang="de-DE"/>
              <a:t>Mastertitelformat bearbeiten</a:t>
            </a:r>
          </a:p>
        </p:txBody>
      </p:sp>
    </p:spTree>
    <p:extLst>
      <p:ext uri="{BB962C8B-B14F-4D97-AF65-F5344CB8AC3E}">
        <p14:creationId xmlns:p14="http://schemas.microsoft.com/office/powerpoint/2010/main" val="32258826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7F66459-754E-5C5C-1FD9-0A565AA34EA0}"/>
              </a:ext>
            </a:extLst>
          </p:cNvPr>
          <p:cNvSpPr>
            <a:spLocks noGrp="1"/>
          </p:cNvSpPr>
          <p:nvPr>
            <p:ph type="title"/>
          </p:nvPr>
        </p:nvSpPr>
        <p:spPr>
          <a:xfrm>
            <a:off x="362339" y="310480"/>
            <a:ext cx="10515600" cy="370557"/>
          </a:xfrm>
          <a:prstGeom prst="rect">
            <a:avLst/>
          </a:prstGeom>
        </p:spPr>
        <p:txBody>
          <a:bodyPr vert="horz" lIns="91440" tIns="45720" rIns="91440" bIns="45720" rtlCol="0" anchor="ctr">
            <a:normAutofit/>
          </a:bodyPr>
          <a:lstStyle/>
          <a:p>
            <a:r>
              <a:rPr lang="de-DE"/>
              <a:t>Mastertitelformat bearbeiten</a:t>
            </a:r>
          </a:p>
        </p:txBody>
      </p:sp>
      <p:sp>
        <p:nvSpPr>
          <p:cNvPr id="5" name="Fußzeilenplatzhalter 4">
            <a:extLst>
              <a:ext uri="{FF2B5EF4-FFF2-40B4-BE49-F238E27FC236}">
                <a16:creationId xmlns:a16="http://schemas.microsoft.com/office/drawing/2014/main" id="{40D4AA08-DE1D-B349-829A-CCE300C6F961}"/>
              </a:ext>
            </a:extLst>
          </p:cNvPr>
          <p:cNvSpPr>
            <a:spLocks noGrp="1"/>
          </p:cNvSpPr>
          <p:nvPr>
            <p:ph type="ftr" sz="quarter" idx="3"/>
          </p:nvPr>
        </p:nvSpPr>
        <p:spPr>
          <a:xfrm>
            <a:off x="362339" y="6547520"/>
            <a:ext cx="4114800" cy="191170"/>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de-DE"/>
              <a:t>AI-powered Quantum Expert</a:t>
            </a:r>
          </a:p>
        </p:txBody>
      </p:sp>
      <p:sp>
        <p:nvSpPr>
          <p:cNvPr id="6" name="Foliennummernplatzhalter 5">
            <a:extLst>
              <a:ext uri="{FF2B5EF4-FFF2-40B4-BE49-F238E27FC236}">
                <a16:creationId xmlns:a16="http://schemas.microsoft.com/office/drawing/2014/main" id="{7DA64EF5-680A-D112-4430-E98193629291}"/>
              </a:ext>
            </a:extLst>
          </p:cNvPr>
          <p:cNvSpPr>
            <a:spLocks noGrp="1"/>
          </p:cNvSpPr>
          <p:nvPr>
            <p:ph type="sldNum" sz="quarter" idx="4"/>
          </p:nvPr>
        </p:nvSpPr>
        <p:spPr>
          <a:xfrm>
            <a:off x="9091125" y="6547520"/>
            <a:ext cx="2743200" cy="191170"/>
          </a:xfrm>
          <a:prstGeom prst="rect">
            <a:avLst/>
          </a:prstGeom>
        </p:spPr>
        <p:txBody>
          <a:bodyPr vert="horz" lIns="91440" tIns="45720" rIns="91440" bIns="45720" rtlCol="0" anchor="ctr"/>
          <a:lstStyle>
            <a:lvl1pPr algn="r">
              <a:defRPr sz="1200">
                <a:solidFill>
                  <a:schemeClr val="tx1">
                    <a:tint val="82000"/>
                  </a:schemeClr>
                </a:solidFill>
              </a:defRPr>
            </a:lvl1pPr>
          </a:lstStyle>
          <a:p>
            <a:fld id="{ED832909-EC19-48EF-8290-21E6AAD8A5C6}" type="slidenum">
              <a:rPr lang="de-DE" smtClean="0"/>
              <a:t>‹Nr.›</a:t>
            </a:fld>
            <a:endParaRPr lang="de-DE"/>
          </a:p>
        </p:txBody>
      </p:sp>
      <p:pic>
        <p:nvPicPr>
          <p:cNvPr id="7" name="Grafik 6" descr="Ein Bild, das Schrift, Grafiken, Grafikdesign, Logo enthält.&#10;&#10;Automatisch generierte Beschreibung">
            <a:extLst>
              <a:ext uri="{FF2B5EF4-FFF2-40B4-BE49-F238E27FC236}">
                <a16:creationId xmlns:a16="http://schemas.microsoft.com/office/drawing/2014/main" id="{2821DF3F-8D48-F478-D523-C6F37DA8DF5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187135" y="299817"/>
            <a:ext cx="2551181" cy="435865"/>
          </a:xfrm>
          <a:prstGeom prst="rect">
            <a:avLst/>
          </a:prstGeom>
        </p:spPr>
      </p:pic>
    </p:spTree>
    <p:extLst>
      <p:ext uri="{BB962C8B-B14F-4D97-AF65-F5344CB8AC3E}">
        <p14:creationId xmlns:p14="http://schemas.microsoft.com/office/powerpoint/2010/main" val="3389418237"/>
      </p:ext>
    </p:extLst>
  </p:cSld>
  <p:clrMap bg1="lt1" tx1="dk1" bg2="lt2" tx2="dk2" accent1="accent1" accent2="accent2" accent3="accent3" accent4="accent4" accent5="accent5" accent6="accent6" hlink="hlink" folHlink="folHlink"/>
  <p:sldLayoutIdLst>
    <p:sldLayoutId id="2147483669" r:id="rId1"/>
    <p:sldLayoutId id="2147483659" r:id="rId2"/>
    <p:sldLayoutId id="2147483670" r:id="rId3"/>
    <p:sldLayoutId id="2147483663" r:id="rId4"/>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2.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4.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notesSlide" Target="../notesSlides/notesSlide17.xml"/><Relationship Id="rId16" Type="http://schemas.openxmlformats.org/officeDocument/2006/relationships/image" Target="../media/image53.svg"/><Relationship Id="rId1" Type="http://schemas.openxmlformats.org/officeDocument/2006/relationships/slideLayout" Target="../slideLayouts/slideLayout2.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25.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18" Type="http://schemas.openxmlformats.org/officeDocument/2006/relationships/image" Target="../media/image70.svg"/><Relationship Id="rId3" Type="http://schemas.openxmlformats.org/officeDocument/2006/relationships/image" Target="../media/image56.png"/><Relationship Id="rId21" Type="http://schemas.openxmlformats.org/officeDocument/2006/relationships/image" Target="../media/image73.svg"/><Relationship Id="rId7" Type="http://schemas.openxmlformats.org/officeDocument/2006/relationships/image" Target="../media/image60.png"/><Relationship Id="rId12" Type="http://schemas.openxmlformats.org/officeDocument/2006/relationships/image" Target="../media/image65.svg"/><Relationship Id="rId17" Type="http://schemas.openxmlformats.org/officeDocument/2006/relationships/image" Target="../media/image69.png"/><Relationship Id="rId2" Type="http://schemas.openxmlformats.org/officeDocument/2006/relationships/notesSlide" Target="../notesSlides/notesSlide18.xml"/><Relationship Id="rId16" Type="http://schemas.microsoft.com/office/2007/relationships/hdphoto" Target="../media/hdphoto2.wdp"/><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svg"/><Relationship Id="rId19" Type="http://schemas.openxmlformats.org/officeDocument/2006/relationships/image" Target="../media/image71.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35.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21.sv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svg"/><Relationship Id="rId9"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240.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image" Target="../media/image24.png"/><Relationship Id="rId4" Type="http://schemas.openxmlformats.org/officeDocument/2006/relationships/image" Target="../media/image2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46F27E94-6A4D-4724-ABD5-6E3B99A1B1F4}"/>
              </a:ext>
            </a:extLst>
          </p:cNvPr>
          <p:cNvSpPr>
            <a:spLocks noGrp="1"/>
          </p:cNvSpPr>
          <p:nvPr>
            <p:ph type="subTitle" idx="1"/>
          </p:nvPr>
        </p:nvSpPr>
        <p:spPr>
          <a:xfrm>
            <a:off x="544286" y="3530637"/>
            <a:ext cx="9144000" cy="494101"/>
          </a:xfrm>
        </p:spPr>
        <p:txBody>
          <a:bodyPr>
            <a:normAutofit/>
          </a:bodyPr>
          <a:lstStyle/>
          <a:p>
            <a:r>
              <a:rPr lang="de-DE" sz="2800" err="1">
                <a:solidFill>
                  <a:srgbClr val="FECC02"/>
                </a:solidFill>
              </a:rPr>
              <a:t>Zwischenstandspräsentation</a:t>
            </a:r>
            <a:r>
              <a:rPr lang="de-DE" sz="2800">
                <a:solidFill>
                  <a:srgbClr val="FECC02"/>
                </a:solidFill>
              </a:rPr>
              <a:t> – 11.03.2025</a:t>
            </a:r>
          </a:p>
        </p:txBody>
      </p:sp>
      <p:sp>
        <p:nvSpPr>
          <p:cNvPr id="5" name="Titel 4">
            <a:extLst>
              <a:ext uri="{FF2B5EF4-FFF2-40B4-BE49-F238E27FC236}">
                <a16:creationId xmlns:a16="http://schemas.microsoft.com/office/drawing/2014/main" id="{E589D353-F7D9-BD7B-064B-239BACBB7004}"/>
              </a:ext>
            </a:extLst>
          </p:cNvPr>
          <p:cNvSpPr>
            <a:spLocks noGrp="1"/>
          </p:cNvSpPr>
          <p:nvPr>
            <p:ph type="ctrTitle"/>
          </p:nvPr>
        </p:nvSpPr>
        <p:spPr>
          <a:xfrm>
            <a:off x="544286" y="2829189"/>
            <a:ext cx="9144000" cy="701448"/>
          </a:xfrm>
        </p:spPr>
        <p:txBody>
          <a:bodyPr>
            <a:normAutofit fontScale="90000"/>
          </a:bodyPr>
          <a:lstStyle/>
          <a:p>
            <a:r>
              <a:rPr lang="de-DE" sz="5400"/>
              <a:t>DBE AI-</a:t>
            </a:r>
            <a:r>
              <a:rPr lang="de-DE" sz="5400" err="1"/>
              <a:t>powered</a:t>
            </a:r>
            <a:r>
              <a:rPr lang="de-DE" sz="5400"/>
              <a:t> Quantum Expert</a:t>
            </a:r>
          </a:p>
        </p:txBody>
      </p:sp>
      <p:sp>
        <p:nvSpPr>
          <p:cNvPr id="7" name="Textplatzhalter 6">
            <a:extLst>
              <a:ext uri="{FF2B5EF4-FFF2-40B4-BE49-F238E27FC236}">
                <a16:creationId xmlns:a16="http://schemas.microsoft.com/office/drawing/2014/main" id="{D4030B1D-7982-C70F-0A1E-EE8C7A2DA2EB}"/>
              </a:ext>
            </a:extLst>
          </p:cNvPr>
          <p:cNvSpPr>
            <a:spLocks noGrp="1"/>
          </p:cNvSpPr>
          <p:nvPr>
            <p:ph type="body" sz="quarter" idx="13"/>
          </p:nvPr>
        </p:nvSpPr>
        <p:spPr>
          <a:xfrm>
            <a:off x="544286" y="6483341"/>
            <a:ext cx="7862295" cy="280988"/>
          </a:xfrm>
        </p:spPr>
        <p:txBody>
          <a:bodyPr/>
          <a:lstStyle/>
          <a:p>
            <a:r>
              <a:rPr lang="de-DE">
                <a:solidFill>
                  <a:srgbClr val="7C7B7B"/>
                </a:solidFill>
              </a:rPr>
              <a:t>Sinem K., Glen B., Liv R., Philip de B., Dominik E., Katharina W., Michelle F., Lars K. </a:t>
            </a:r>
          </a:p>
          <a:p>
            <a:endParaRPr lang="de-DE">
              <a:solidFill>
                <a:srgbClr val="7C7B7B"/>
              </a:solidFill>
            </a:endParaRPr>
          </a:p>
        </p:txBody>
      </p:sp>
    </p:spTree>
    <p:extLst>
      <p:ext uri="{BB962C8B-B14F-4D97-AF65-F5344CB8AC3E}">
        <p14:creationId xmlns:p14="http://schemas.microsoft.com/office/powerpoint/2010/main" val="3971378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5997F-7DE5-910B-CA0E-104C55C42DC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1D28BD6-F6DB-68E2-E6D4-73254165A3CB}"/>
              </a:ext>
            </a:extLst>
          </p:cNvPr>
          <p:cNvSpPr>
            <a:spLocks noGrp="1"/>
          </p:cNvSpPr>
          <p:nvPr>
            <p:ph type="title"/>
          </p:nvPr>
        </p:nvSpPr>
        <p:spPr/>
        <p:txBody>
          <a:bodyPr>
            <a:normAutofit/>
          </a:bodyPr>
          <a:lstStyle/>
          <a:p>
            <a:r>
              <a:rPr lang="de-DE">
                <a:solidFill>
                  <a:srgbClr val="676666"/>
                </a:solidFill>
              </a:rPr>
              <a:t>Wo werden die Nutzer den Chatbot verwenden?</a:t>
            </a:r>
          </a:p>
        </p:txBody>
      </p:sp>
      <p:sp>
        <p:nvSpPr>
          <p:cNvPr id="3" name="Fußzeilenplatzhalter 2">
            <a:extLst>
              <a:ext uri="{FF2B5EF4-FFF2-40B4-BE49-F238E27FC236}">
                <a16:creationId xmlns:a16="http://schemas.microsoft.com/office/drawing/2014/main" id="{B8EC743E-1D20-5E52-B9F3-8A672994F7FD}"/>
              </a:ext>
            </a:extLst>
          </p:cNvPr>
          <p:cNvSpPr>
            <a:spLocks noGrp="1"/>
          </p:cNvSpPr>
          <p:nvPr>
            <p:ph type="ftr" sz="quarter" idx="11"/>
          </p:nvPr>
        </p:nvSpPr>
        <p:spPr/>
        <p:txBody>
          <a:bodyPr/>
          <a:lstStyle/>
          <a:p>
            <a:r>
              <a:rPr lang="de-DE"/>
              <a:t>AI-powered Quantum Expert</a:t>
            </a:r>
          </a:p>
        </p:txBody>
      </p:sp>
      <p:pic>
        <p:nvPicPr>
          <p:cNvPr id="5" name="Grafik 4">
            <a:extLst>
              <a:ext uri="{FF2B5EF4-FFF2-40B4-BE49-F238E27FC236}">
                <a16:creationId xmlns:a16="http://schemas.microsoft.com/office/drawing/2014/main" id="{071A41C5-37BB-699E-811A-A9E55F0020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1257" y="1854463"/>
            <a:ext cx="11209376" cy="1420687"/>
          </a:xfrm>
          <a:prstGeom prst="rect">
            <a:avLst/>
          </a:prstGeom>
        </p:spPr>
      </p:pic>
      <p:pic>
        <p:nvPicPr>
          <p:cNvPr id="6" name="Grafik 5">
            <a:extLst>
              <a:ext uri="{FF2B5EF4-FFF2-40B4-BE49-F238E27FC236}">
                <a16:creationId xmlns:a16="http://schemas.microsoft.com/office/drawing/2014/main" id="{C395B5CC-FF17-182F-5B2E-2ABFE1FB7C6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2229" y="4133107"/>
            <a:ext cx="11287432" cy="1269131"/>
          </a:xfrm>
          <a:prstGeom prst="rect">
            <a:avLst/>
          </a:prstGeom>
        </p:spPr>
      </p:pic>
      <p:sp>
        <p:nvSpPr>
          <p:cNvPr id="8" name="Geschweifte Klammer links 7">
            <a:extLst>
              <a:ext uri="{FF2B5EF4-FFF2-40B4-BE49-F238E27FC236}">
                <a16:creationId xmlns:a16="http://schemas.microsoft.com/office/drawing/2014/main" id="{6B77CEB6-9DD8-32EC-8327-6464DFB775C3}"/>
              </a:ext>
            </a:extLst>
          </p:cNvPr>
          <p:cNvSpPr/>
          <p:nvPr/>
        </p:nvSpPr>
        <p:spPr>
          <a:xfrm rot="5400000">
            <a:off x="7155107" y="223062"/>
            <a:ext cx="546325" cy="7757651"/>
          </a:xfrm>
          <a:prstGeom prst="leftBrace">
            <a:avLst>
              <a:gd name="adj1" fmla="val 24262"/>
              <a:gd name="adj2" fmla="val 50504"/>
            </a:avLst>
          </a:prstGeom>
          <a:ln>
            <a:solidFill>
              <a:srgbClr val="6766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9" name="Geschweifte Klammer links 8">
            <a:extLst>
              <a:ext uri="{FF2B5EF4-FFF2-40B4-BE49-F238E27FC236}">
                <a16:creationId xmlns:a16="http://schemas.microsoft.com/office/drawing/2014/main" id="{D1E35C83-0BDB-1D3E-98DE-E5B5276547BD}"/>
              </a:ext>
            </a:extLst>
          </p:cNvPr>
          <p:cNvSpPr/>
          <p:nvPr/>
        </p:nvSpPr>
        <p:spPr>
          <a:xfrm rot="16200000">
            <a:off x="7363140" y="-252180"/>
            <a:ext cx="546325" cy="6856192"/>
          </a:xfrm>
          <a:prstGeom prst="leftBrace">
            <a:avLst>
              <a:gd name="adj1" fmla="val 24262"/>
              <a:gd name="adj2" fmla="val 45954"/>
            </a:avLst>
          </a:prstGeom>
          <a:ln>
            <a:solidFill>
              <a:srgbClr val="6766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10" name="Textfeld 9">
            <a:extLst>
              <a:ext uri="{FF2B5EF4-FFF2-40B4-BE49-F238E27FC236}">
                <a16:creationId xmlns:a16="http://schemas.microsoft.com/office/drawing/2014/main" id="{001C93DB-D3B1-1E0C-EDFC-F3DDD293AA39}"/>
              </a:ext>
            </a:extLst>
          </p:cNvPr>
          <p:cNvSpPr txBox="1"/>
          <p:nvPr/>
        </p:nvSpPr>
        <p:spPr>
          <a:xfrm>
            <a:off x="6586532" y="3477837"/>
            <a:ext cx="1522545" cy="307777"/>
          </a:xfrm>
          <a:prstGeom prst="rect">
            <a:avLst/>
          </a:prstGeom>
          <a:noFill/>
        </p:spPr>
        <p:txBody>
          <a:bodyPr wrap="square" rtlCol="0">
            <a:spAutoFit/>
          </a:bodyPr>
          <a:lstStyle/>
          <a:p>
            <a:pPr algn="ctr"/>
            <a:r>
              <a:rPr lang="de-DE" sz="1400" b="1">
                <a:solidFill>
                  <a:srgbClr val="828181"/>
                </a:solidFill>
              </a:rPr>
              <a:t>Tutor GPT2.0</a:t>
            </a:r>
          </a:p>
        </p:txBody>
      </p:sp>
      <p:sp>
        <p:nvSpPr>
          <p:cNvPr id="4" name="Foliennummernplatzhalter 3">
            <a:extLst>
              <a:ext uri="{FF2B5EF4-FFF2-40B4-BE49-F238E27FC236}">
                <a16:creationId xmlns:a16="http://schemas.microsoft.com/office/drawing/2014/main" id="{1F9A813F-E971-DE87-FFFE-BB865DDC2F0E}"/>
              </a:ext>
            </a:extLst>
          </p:cNvPr>
          <p:cNvSpPr>
            <a:spLocks noGrp="1"/>
          </p:cNvSpPr>
          <p:nvPr>
            <p:ph type="sldNum" sz="quarter" idx="12"/>
          </p:nvPr>
        </p:nvSpPr>
        <p:spPr/>
        <p:txBody>
          <a:bodyPr/>
          <a:lstStyle/>
          <a:p>
            <a:fld id="{ED832909-EC19-48EF-8290-21E6AAD8A5C6}" type="slidenum">
              <a:rPr lang="de-DE" smtClean="0"/>
              <a:pPr/>
              <a:t>10</a:t>
            </a:fld>
            <a:endParaRPr lang="de-DE"/>
          </a:p>
        </p:txBody>
      </p:sp>
      <p:sp>
        <p:nvSpPr>
          <p:cNvPr id="7" name="Fußzeilenplatzhalter 2">
            <a:extLst>
              <a:ext uri="{FF2B5EF4-FFF2-40B4-BE49-F238E27FC236}">
                <a16:creationId xmlns:a16="http://schemas.microsoft.com/office/drawing/2014/main" id="{411F3677-5D11-085E-17B8-8AD50E6D90A8}"/>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[8]</a:t>
            </a:r>
          </a:p>
        </p:txBody>
      </p:sp>
    </p:spTree>
    <p:extLst>
      <p:ext uri="{BB962C8B-B14F-4D97-AF65-F5344CB8AC3E}">
        <p14:creationId xmlns:p14="http://schemas.microsoft.com/office/powerpoint/2010/main" val="2544924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637B1-8066-754F-14D0-ED535BC9B097}"/>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5B298A64-7971-4944-F08D-E7E00AE0AB5F}"/>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Plattform</a:t>
            </a:r>
          </a:p>
        </p:txBody>
      </p:sp>
      <p:sp>
        <p:nvSpPr>
          <p:cNvPr id="3" name="Fußzeilenplatzhalter 2">
            <a:extLst>
              <a:ext uri="{FF2B5EF4-FFF2-40B4-BE49-F238E27FC236}">
                <a16:creationId xmlns:a16="http://schemas.microsoft.com/office/drawing/2014/main" id="{6FEE3145-7D7C-40AE-AF53-883AA2AD2A8C}"/>
              </a:ext>
            </a:extLst>
          </p:cNvPr>
          <p:cNvSpPr>
            <a:spLocks noGrp="1"/>
          </p:cNvSpPr>
          <p:nvPr>
            <p:ph type="ftr" sz="quarter" idx="11"/>
          </p:nvPr>
        </p:nvSpPr>
        <p:spPr/>
        <p:txBody>
          <a:bodyPr/>
          <a:lstStyle/>
          <a:p>
            <a:r>
              <a:rPr lang="de-DE"/>
              <a:t>AI-powered Quantum Expert</a:t>
            </a:r>
          </a:p>
        </p:txBody>
      </p:sp>
      <p:pic>
        <p:nvPicPr>
          <p:cNvPr id="9" name="Grafik 8">
            <a:extLst>
              <a:ext uri="{FF2B5EF4-FFF2-40B4-BE49-F238E27FC236}">
                <a16:creationId xmlns:a16="http://schemas.microsoft.com/office/drawing/2014/main" id="{E89FA95D-CE7B-EEBC-4349-9F13B9155CA8}"/>
              </a:ext>
            </a:extLst>
          </p:cNvPr>
          <p:cNvPicPr>
            <a:picLocks noChangeAspect="1"/>
          </p:cNvPicPr>
          <p:nvPr/>
        </p:nvPicPr>
        <p:blipFill>
          <a:blip r:embed="rId3">
            <a:extLst>
              <a:ext uri="{28A0092B-C50C-407E-A947-70E740481C1C}">
                <a14:useLocalDpi xmlns:a14="http://schemas.microsoft.com/office/drawing/2010/main" val="0"/>
              </a:ext>
            </a:extLst>
          </a:blip>
          <a:srcRect b="7496"/>
          <a:stretch/>
        </p:blipFill>
        <p:spPr>
          <a:xfrm>
            <a:off x="932084" y="2200091"/>
            <a:ext cx="2287052" cy="2273586"/>
          </a:xfrm>
          <a:prstGeom prst="rect">
            <a:avLst/>
          </a:prstGeom>
        </p:spPr>
      </p:pic>
      <p:sp>
        <p:nvSpPr>
          <p:cNvPr id="15" name="Textfeld 14">
            <a:extLst>
              <a:ext uri="{FF2B5EF4-FFF2-40B4-BE49-F238E27FC236}">
                <a16:creationId xmlns:a16="http://schemas.microsoft.com/office/drawing/2014/main" id="{1B8DFB59-6556-0453-EA2D-5186419596BC}"/>
              </a:ext>
            </a:extLst>
          </p:cNvPr>
          <p:cNvSpPr txBox="1"/>
          <p:nvPr/>
        </p:nvSpPr>
        <p:spPr>
          <a:xfrm>
            <a:off x="4257368" y="2294743"/>
            <a:ext cx="7364361" cy="2462213"/>
          </a:xfrm>
          <a:prstGeom prst="rect">
            <a:avLst/>
          </a:prstGeom>
          <a:noFill/>
        </p:spPr>
        <p:txBody>
          <a:bodyPr wrap="square">
            <a:spAutoFit/>
          </a:bodyPr>
          <a:lstStyle/>
          <a:p>
            <a:r>
              <a:rPr lang="de-DE" sz="1400">
                <a:solidFill>
                  <a:srgbClr val="676666"/>
                </a:solidFill>
              </a:rPr>
              <a:t>Als Tech Lead bei Lufthansa Consulting stehe ich vor der Herausforderung, die Flugsteuerung effizienter zu gestalten. Die aktuellen Ressourcen reichen nicht mehr aus, um den steigenden Anforderungen gerecht zu werden.</a:t>
            </a:r>
          </a:p>
          <a:p>
            <a:endParaRPr lang="de-DE" sz="1400" b="1">
              <a:solidFill>
                <a:srgbClr val="676666"/>
              </a:solidFill>
            </a:endParaRPr>
          </a:p>
          <a:p>
            <a:r>
              <a:rPr lang="de-DE" sz="1400" b="1">
                <a:solidFill>
                  <a:srgbClr val="676666"/>
                </a:solidFill>
              </a:rPr>
              <a:t>Herausforderung:</a:t>
            </a:r>
            <a:br>
              <a:rPr lang="de-DE" sz="1400">
                <a:solidFill>
                  <a:srgbClr val="676666"/>
                </a:solidFill>
              </a:rPr>
            </a:br>
            <a:r>
              <a:rPr lang="de-DE" sz="1400">
                <a:solidFill>
                  <a:srgbClr val="676666"/>
                </a:solidFill>
              </a:rPr>
              <a:t>Die Flugsteuerung ist ein hochkomplexes System, das zahlreiche dynamische Faktoren berücksichtigen muss:</a:t>
            </a:r>
          </a:p>
          <a:p>
            <a:endParaRPr lang="de-DE" sz="1400">
              <a:solidFill>
                <a:srgbClr val="676666"/>
              </a:solidFill>
            </a:endParaRPr>
          </a:p>
          <a:p>
            <a:pPr marL="285750" indent="-285750">
              <a:buFont typeface="Arial" panose="020B0604020202020204" pitchFamily="34" charset="0"/>
              <a:buChar char="•"/>
            </a:pPr>
            <a:r>
              <a:rPr lang="de-DE" sz="1400" b="1">
                <a:solidFill>
                  <a:srgbClr val="676666"/>
                </a:solidFill>
              </a:rPr>
              <a:t>Flugrouten:</a:t>
            </a:r>
            <a:r>
              <a:rPr lang="de-DE" sz="1400">
                <a:solidFill>
                  <a:srgbClr val="676666"/>
                </a:solidFill>
              </a:rPr>
              <a:t> Ständig wechselnde Flugpläne und Streckenführungen</a:t>
            </a:r>
          </a:p>
          <a:p>
            <a:pPr marL="285750" indent="-285750">
              <a:buFont typeface="Arial" panose="020B0604020202020204" pitchFamily="34" charset="0"/>
              <a:buChar char="•"/>
            </a:pPr>
            <a:r>
              <a:rPr lang="de-DE" sz="1400" b="1">
                <a:solidFill>
                  <a:srgbClr val="676666"/>
                </a:solidFill>
              </a:rPr>
              <a:t>Wetterbedingungen:</a:t>
            </a:r>
            <a:r>
              <a:rPr lang="de-DE" sz="1400">
                <a:solidFill>
                  <a:srgbClr val="676666"/>
                </a:solidFill>
              </a:rPr>
              <a:t> Unvorhersehbare Einflüsse auf die Routenwahl und Sicherheit</a:t>
            </a:r>
          </a:p>
          <a:p>
            <a:pPr marL="285750" indent="-285750">
              <a:buFont typeface="Arial" panose="020B0604020202020204" pitchFamily="34" charset="0"/>
              <a:buChar char="•"/>
            </a:pPr>
            <a:r>
              <a:rPr lang="de-DE" sz="1400" b="1">
                <a:solidFill>
                  <a:srgbClr val="676666"/>
                </a:solidFill>
              </a:rPr>
              <a:t>Verkehrsdichte:</a:t>
            </a:r>
            <a:r>
              <a:rPr lang="de-DE" sz="1400">
                <a:solidFill>
                  <a:srgbClr val="676666"/>
                </a:solidFill>
              </a:rPr>
              <a:t> Steigende Anzahl an Flugbewegungen erfordert optimale Koordination</a:t>
            </a:r>
          </a:p>
        </p:txBody>
      </p:sp>
      <p:sp>
        <p:nvSpPr>
          <p:cNvPr id="6" name="Rechteck: abgerundete Ecken 5">
            <a:extLst>
              <a:ext uri="{FF2B5EF4-FFF2-40B4-BE49-F238E27FC236}">
                <a16:creationId xmlns:a16="http://schemas.microsoft.com/office/drawing/2014/main" id="{A7B1E1D8-18ED-9100-DE68-5919BE29B880}"/>
              </a:ext>
            </a:extLst>
          </p:cNvPr>
          <p:cNvSpPr/>
          <p:nvPr/>
        </p:nvSpPr>
        <p:spPr>
          <a:xfrm>
            <a:off x="4150823" y="2101043"/>
            <a:ext cx="7470906" cy="2746260"/>
          </a:xfrm>
          <a:prstGeom prst="roundRect">
            <a:avLst>
              <a:gd name="adj" fmla="val 3830"/>
            </a:avLst>
          </a:prstGeom>
          <a:noFill/>
          <a:ln>
            <a:solidFill>
              <a:srgbClr val="FE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E390B186-07AD-C674-6835-E52C3D7486C9}"/>
              </a:ext>
            </a:extLst>
          </p:cNvPr>
          <p:cNvSpPr txBox="1"/>
          <p:nvPr/>
        </p:nvSpPr>
        <p:spPr>
          <a:xfrm>
            <a:off x="4257368" y="1916377"/>
            <a:ext cx="2200848" cy="369332"/>
          </a:xfrm>
          <a:prstGeom prst="rect">
            <a:avLst/>
          </a:prstGeom>
          <a:solidFill>
            <a:schemeClr val="bg1"/>
          </a:solidFill>
        </p:spPr>
        <p:txBody>
          <a:bodyPr wrap="square">
            <a:spAutoFit/>
          </a:bodyPr>
          <a:lstStyle/>
          <a:p>
            <a:r>
              <a:rPr lang="de-DE" sz="1800" b="1">
                <a:solidFill>
                  <a:srgbClr val="676666"/>
                </a:solidFill>
              </a:rPr>
              <a:t>Ausgangssituation:</a:t>
            </a:r>
            <a:endParaRPr lang="de-DE">
              <a:solidFill>
                <a:srgbClr val="676666"/>
              </a:solidFill>
            </a:endParaRPr>
          </a:p>
        </p:txBody>
      </p:sp>
      <p:sp>
        <p:nvSpPr>
          <p:cNvPr id="2" name="Foliennummernplatzhalter 1">
            <a:extLst>
              <a:ext uri="{FF2B5EF4-FFF2-40B4-BE49-F238E27FC236}">
                <a16:creationId xmlns:a16="http://schemas.microsoft.com/office/drawing/2014/main" id="{F5CC372F-57CD-A6AA-42D2-2FAA0051CAC9}"/>
              </a:ext>
            </a:extLst>
          </p:cNvPr>
          <p:cNvSpPr>
            <a:spLocks noGrp="1"/>
          </p:cNvSpPr>
          <p:nvPr>
            <p:ph type="sldNum" sz="quarter" idx="12"/>
          </p:nvPr>
        </p:nvSpPr>
        <p:spPr/>
        <p:txBody>
          <a:bodyPr/>
          <a:lstStyle/>
          <a:p>
            <a:fld id="{ED832909-EC19-48EF-8290-21E6AAD8A5C6}" type="slidenum">
              <a:rPr lang="de-DE" smtClean="0"/>
              <a:pPr/>
              <a:t>11</a:t>
            </a:fld>
            <a:endParaRPr lang="de-DE"/>
          </a:p>
        </p:txBody>
      </p:sp>
      <p:sp>
        <p:nvSpPr>
          <p:cNvPr id="4" name="Fußzeilenplatzhalter 2">
            <a:extLst>
              <a:ext uri="{FF2B5EF4-FFF2-40B4-BE49-F238E27FC236}">
                <a16:creationId xmlns:a16="http://schemas.microsoft.com/office/drawing/2014/main" id="{3052FC78-79E0-7732-EF90-A352777911AE}"/>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[8]</a:t>
            </a:r>
          </a:p>
        </p:txBody>
      </p:sp>
    </p:spTree>
    <p:extLst>
      <p:ext uri="{BB962C8B-B14F-4D97-AF65-F5344CB8AC3E}">
        <p14:creationId xmlns:p14="http://schemas.microsoft.com/office/powerpoint/2010/main" val="152767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fade">
                                      <p:cBhvr>
                                        <p:cTn id="15" dur="500"/>
                                        <p:tgtEl>
                                          <p:spTgt spid="1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xEl>
                                              <p:pRg st="2" end="2"/>
                                            </p:txEl>
                                          </p:spTgt>
                                        </p:tgtEl>
                                        <p:attrNameLst>
                                          <p:attrName>style.visibility</p:attrName>
                                        </p:attrNameLst>
                                      </p:cBhvr>
                                      <p:to>
                                        <p:strVal val="visible"/>
                                      </p:to>
                                    </p:set>
                                    <p:animEffect transition="in" filter="fade">
                                      <p:cBhvr>
                                        <p:cTn id="20" dur="500"/>
                                        <p:tgtEl>
                                          <p:spTgt spid="1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xEl>
                                              <p:pRg st="4" end="4"/>
                                            </p:txEl>
                                          </p:spTgt>
                                        </p:tgtEl>
                                        <p:attrNameLst>
                                          <p:attrName>style.visibility</p:attrName>
                                        </p:attrNameLst>
                                      </p:cBhvr>
                                      <p:to>
                                        <p:strVal val="visible"/>
                                      </p:to>
                                    </p:set>
                                    <p:animEffect transition="in" filter="fade">
                                      <p:cBhvr>
                                        <p:cTn id="25" dur="500"/>
                                        <p:tgtEl>
                                          <p:spTgt spid="1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xEl>
                                              <p:pRg st="5" end="5"/>
                                            </p:txEl>
                                          </p:spTgt>
                                        </p:tgtEl>
                                        <p:attrNameLst>
                                          <p:attrName>style.visibility</p:attrName>
                                        </p:attrNameLst>
                                      </p:cBhvr>
                                      <p:to>
                                        <p:strVal val="visible"/>
                                      </p:to>
                                    </p:set>
                                    <p:animEffect transition="in" filter="fade">
                                      <p:cBhvr>
                                        <p:cTn id="30" dur="500"/>
                                        <p:tgtEl>
                                          <p:spTgt spid="1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xEl>
                                              <p:pRg st="6" end="6"/>
                                            </p:txEl>
                                          </p:spTgt>
                                        </p:tgtEl>
                                        <p:attrNameLst>
                                          <p:attrName>style.visibility</p:attrName>
                                        </p:attrNameLst>
                                      </p:cBhvr>
                                      <p:to>
                                        <p:strVal val="visible"/>
                                      </p:to>
                                    </p:set>
                                    <p:animEffect transition="in" filter="fade">
                                      <p:cBhvr>
                                        <p:cTn id="35"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FD076-2CB4-5425-6F16-1DC7EDE57573}"/>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1889AE16-905D-6F74-0B8F-567C52E3336C}"/>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Plattform</a:t>
            </a:r>
          </a:p>
        </p:txBody>
      </p:sp>
      <p:sp>
        <p:nvSpPr>
          <p:cNvPr id="3" name="Fußzeilenplatzhalter 2">
            <a:extLst>
              <a:ext uri="{FF2B5EF4-FFF2-40B4-BE49-F238E27FC236}">
                <a16:creationId xmlns:a16="http://schemas.microsoft.com/office/drawing/2014/main" id="{6DC2145E-4A3F-9F39-6454-7BFB2E5B80F5}"/>
              </a:ext>
            </a:extLst>
          </p:cNvPr>
          <p:cNvSpPr>
            <a:spLocks noGrp="1"/>
          </p:cNvSpPr>
          <p:nvPr>
            <p:ph type="ftr" sz="quarter" idx="11"/>
          </p:nvPr>
        </p:nvSpPr>
        <p:spPr/>
        <p:txBody>
          <a:bodyPr/>
          <a:lstStyle/>
          <a:p>
            <a:r>
              <a:rPr lang="de-DE"/>
              <a:t>AI-powered Quantum Expert</a:t>
            </a:r>
          </a:p>
        </p:txBody>
      </p:sp>
      <p:pic>
        <p:nvPicPr>
          <p:cNvPr id="9" name="Grafik 8">
            <a:extLst>
              <a:ext uri="{FF2B5EF4-FFF2-40B4-BE49-F238E27FC236}">
                <a16:creationId xmlns:a16="http://schemas.microsoft.com/office/drawing/2014/main" id="{44EDD106-2F77-E711-DFBC-453998BCE96D}"/>
              </a:ext>
            </a:extLst>
          </p:cNvPr>
          <p:cNvPicPr>
            <a:picLocks noChangeAspect="1"/>
          </p:cNvPicPr>
          <p:nvPr/>
        </p:nvPicPr>
        <p:blipFill>
          <a:blip r:embed="rId3">
            <a:extLst>
              <a:ext uri="{28A0092B-C50C-407E-A947-70E740481C1C}">
                <a14:useLocalDpi xmlns:a14="http://schemas.microsoft.com/office/drawing/2010/main" val="0"/>
              </a:ext>
            </a:extLst>
          </a:blip>
          <a:srcRect b="6918"/>
          <a:stretch/>
        </p:blipFill>
        <p:spPr>
          <a:xfrm>
            <a:off x="8586868" y="2132608"/>
            <a:ext cx="2249735" cy="2252580"/>
          </a:xfrm>
          <a:prstGeom prst="rect">
            <a:avLst/>
          </a:prstGeom>
        </p:spPr>
      </p:pic>
      <p:sp>
        <p:nvSpPr>
          <p:cNvPr id="15" name="Textfeld 14">
            <a:extLst>
              <a:ext uri="{FF2B5EF4-FFF2-40B4-BE49-F238E27FC236}">
                <a16:creationId xmlns:a16="http://schemas.microsoft.com/office/drawing/2014/main" id="{2A189110-DAA8-0DE4-26FF-E1D983A7D7CF}"/>
              </a:ext>
            </a:extLst>
          </p:cNvPr>
          <p:cNvSpPr txBox="1"/>
          <p:nvPr/>
        </p:nvSpPr>
        <p:spPr>
          <a:xfrm>
            <a:off x="798022" y="1882042"/>
            <a:ext cx="5614219" cy="738664"/>
          </a:xfrm>
          <a:prstGeom prst="rect">
            <a:avLst/>
          </a:prstGeom>
          <a:noFill/>
        </p:spPr>
        <p:txBody>
          <a:bodyPr wrap="square">
            <a:spAutoFit/>
          </a:bodyPr>
          <a:lstStyle/>
          <a:p>
            <a:pPr algn="ctr"/>
            <a:r>
              <a:rPr lang="de-DE" sz="1400">
                <a:solidFill>
                  <a:srgbClr val="676666"/>
                </a:solidFill>
              </a:rPr>
              <a:t>Bei seiner Suche stößt er auf KIPU Quantum und die </a:t>
            </a:r>
            <a:r>
              <a:rPr lang="de-DE" sz="1400" err="1">
                <a:solidFill>
                  <a:srgbClr val="676666"/>
                </a:solidFill>
              </a:rPr>
              <a:t>PlanQK</a:t>
            </a:r>
            <a:r>
              <a:rPr lang="de-DE" sz="1400">
                <a:solidFill>
                  <a:srgbClr val="676666"/>
                </a:solidFill>
              </a:rPr>
              <a:t>-Plattform. Neugierig meldet er sich an, ist aber unsicher – </a:t>
            </a:r>
            <a:r>
              <a:rPr lang="de-DE" sz="1400" i="1" err="1">
                <a:solidFill>
                  <a:srgbClr val="676666"/>
                </a:solidFill>
              </a:rPr>
              <a:t>Quantencomputing</a:t>
            </a:r>
            <a:r>
              <a:rPr lang="de-DE" sz="1400">
                <a:solidFill>
                  <a:srgbClr val="676666"/>
                </a:solidFill>
              </a:rPr>
              <a:t> ist für ihn völliges Neuland.</a:t>
            </a:r>
          </a:p>
        </p:txBody>
      </p:sp>
      <p:grpSp>
        <p:nvGrpSpPr>
          <p:cNvPr id="11" name="Gruppieren 10">
            <a:extLst>
              <a:ext uri="{FF2B5EF4-FFF2-40B4-BE49-F238E27FC236}">
                <a16:creationId xmlns:a16="http://schemas.microsoft.com/office/drawing/2014/main" id="{2B9E5026-2C01-3143-9132-7849DB7C5D5A}"/>
              </a:ext>
            </a:extLst>
          </p:cNvPr>
          <p:cNvGrpSpPr/>
          <p:nvPr/>
        </p:nvGrpSpPr>
        <p:grpSpPr>
          <a:xfrm>
            <a:off x="1237105" y="3342613"/>
            <a:ext cx="4736051" cy="2420013"/>
            <a:chOff x="5802366" y="3706761"/>
            <a:chExt cx="3983166" cy="2035306"/>
          </a:xfrm>
        </p:grpSpPr>
        <p:pic>
          <p:nvPicPr>
            <p:cNvPr id="7" name="Grafik 6" descr="Ein Bild, das computer, Computer, Ausgabegerät, Im Haus enthält.&#10;&#10;KI-generierte Inhalte können fehlerhaft sein.">
              <a:extLst>
                <a:ext uri="{FF2B5EF4-FFF2-40B4-BE49-F238E27FC236}">
                  <a16:creationId xmlns:a16="http://schemas.microsoft.com/office/drawing/2014/main" id="{2B788376-72BD-1D32-9F7F-5EA3FC01F27A}"/>
                </a:ext>
              </a:extLst>
            </p:cNvPr>
            <p:cNvPicPr>
              <a:picLocks noChangeAspect="1"/>
            </p:cNvPicPr>
            <p:nvPr/>
          </p:nvPicPr>
          <p:blipFill>
            <a:blip r:embed="rId4">
              <a:extLst>
                <a:ext uri="{28A0092B-C50C-407E-A947-70E740481C1C}">
                  <a14:useLocalDpi xmlns:a14="http://schemas.microsoft.com/office/drawing/2010/main" val="0"/>
                </a:ext>
              </a:extLst>
            </a:blip>
            <a:srcRect t="15797" b="15103"/>
            <a:stretch/>
          </p:blipFill>
          <p:spPr>
            <a:xfrm>
              <a:off x="5802366" y="3706761"/>
              <a:ext cx="3983166" cy="2035306"/>
            </a:xfrm>
            <a:prstGeom prst="rect">
              <a:avLst/>
            </a:prstGeom>
          </p:spPr>
        </p:pic>
        <p:pic>
          <p:nvPicPr>
            <p:cNvPr id="10" name="Grafik 9">
              <a:extLst>
                <a:ext uri="{FF2B5EF4-FFF2-40B4-BE49-F238E27FC236}">
                  <a16:creationId xmlns:a16="http://schemas.microsoft.com/office/drawing/2014/main" id="{5D02B5BB-8D83-C816-FDF1-3DE3822A1BBA}"/>
                </a:ext>
              </a:extLst>
            </p:cNvPr>
            <p:cNvPicPr>
              <a:picLocks noChangeAspect="1"/>
            </p:cNvPicPr>
            <p:nvPr/>
          </p:nvPicPr>
          <p:blipFill>
            <a:blip r:embed="rId5"/>
            <a:srcRect l="20693" r="21607" b="31138"/>
            <a:stretch/>
          </p:blipFill>
          <p:spPr>
            <a:xfrm>
              <a:off x="6437090" y="3793110"/>
              <a:ext cx="2688699" cy="1519020"/>
            </a:xfrm>
            <a:prstGeom prst="rect">
              <a:avLst/>
            </a:prstGeom>
          </p:spPr>
        </p:pic>
      </p:grpSp>
      <p:sp>
        <p:nvSpPr>
          <p:cNvPr id="2" name="Rechteck: abgerundete Ecken 1">
            <a:extLst>
              <a:ext uri="{FF2B5EF4-FFF2-40B4-BE49-F238E27FC236}">
                <a16:creationId xmlns:a16="http://schemas.microsoft.com/office/drawing/2014/main" id="{3BD6AE94-31C0-47BD-D8C3-68DB2845C003}"/>
              </a:ext>
            </a:extLst>
          </p:cNvPr>
          <p:cNvSpPr/>
          <p:nvPr/>
        </p:nvSpPr>
        <p:spPr>
          <a:xfrm>
            <a:off x="798023" y="1803146"/>
            <a:ext cx="5614219" cy="905561"/>
          </a:xfrm>
          <a:prstGeom prst="roundRect">
            <a:avLst/>
          </a:prstGeom>
          <a:noFill/>
          <a:ln>
            <a:solidFill>
              <a:srgbClr val="FE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Foliennummernplatzhalter 3">
            <a:extLst>
              <a:ext uri="{FF2B5EF4-FFF2-40B4-BE49-F238E27FC236}">
                <a16:creationId xmlns:a16="http://schemas.microsoft.com/office/drawing/2014/main" id="{FC7D8D2F-6BC6-6DAC-4B67-A179A2B5F72B}"/>
              </a:ext>
            </a:extLst>
          </p:cNvPr>
          <p:cNvSpPr>
            <a:spLocks noGrp="1"/>
          </p:cNvSpPr>
          <p:nvPr>
            <p:ph type="sldNum" sz="quarter" idx="12"/>
          </p:nvPr>
        </p:nvSpPr>
        <p:spPr/>
        <p:txBody>
          <a:bodyPr/>
          <a:lstStyle/>
          <a:p>
            <a:fld id="{ED832909-EC19-48EF-8290-21E6AAD8A5C6}" type="slidenum">
              <a:rPr lang="de-DE" smtClean="0"/>
              <a:pPr/>
              <a:t>12</a:t>
            </a:fld>
            <a:endParaRPr lang="de-DE"/>
          </a:p>
        </p:txBody>
      </p:sp>
      <p:sp>
        <p:nvSpPr>
          <p:cNvPr id="6" name="Fußzeilenplatzhalter 2">
            <a:extLst>
              <a:ext uri="{FF2B5EF4-FFF2-40B4-BE49-F238E27FC236}">
                <a16:creationId xmlns:a16="http://schemas.microsoft.com/office/drawing/2014/main" id="{6E457F2A-729B-9B6A-65AC-CD0784EBC79D}"/>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[8]</a:t>
            </a:r>
          </a:p>
        </p:txBody>
      </p:sp>
    </p:spTree>
    <p:extLst>
      <p:ext uri="{BB962C8B-B14F-4D97-AF65-F5344CB8AC3E}">
        <p14:creationId xmlns:p14="http://schemas.microsoft.com/office/powerpoint/2010/main" val="203554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249FA-552B-9978-165F-A02D64CF7B72}"/>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0E355A2E-A880-D6CE-CDB7-3B28B8CE33B0}"/>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Plattform</a:t>
            </a:r>
          </a:p>
        </p:txBody>
      </p:sp>
      <p:sp>
        <p:nvSpPr>
          <p:cNvPr id="3" name="Fußzeilenplatzhalter 2">
            <a:extLst>
              <a:ext uri="{FF2B5EF4-FFF2-40B4-BE49-F238E27FC236}">
                <a16:creationId xmlns:a16="http://schemas.microsoft.com/office/drawing/2014/main" id="{AC32625B-E13D-EB57-A402-95CA1F0AF512}"/>
              </a:ext>
            </a:extLst>
          </p:cNvPr>
          <p:cNvSpPr>
            <a:spLocks noGrp="1"/>
          </p:cNvSpPr>
          <p:nvPr>
            <p:ph type="ftr" sz="quarter" idx="11"/>
          </p:nvPr>
        </p:nvSpPr>
        <p:spPr/>
        <p:txBody>
          <a:bodyPr/>
          <a:lstStyle/>
          <a:p>
            <a:r>
              <a:rPr lang="de-DE"/>
              <a:t>AI-powered Quantum Expert</a:t>
            </a:r>
          </a:p>
        </p:txBody>
      </p:sp>
      <p:pic>
        <p:nvPicPr>
          <p:cNvPr id="2" name="Grafik 1">
            <a:extLst>
              <a:ext uri="{FF2B5EF4-FFF2-40B4-BE49-F238E27FC236}">
                <a16:creationId xmlns:a16="http://schemas.microsoft.com/office/drawing/2014/main" id="{2663D3A3-22E3-4671-F025-66EE2847ADD0}"/>
              </a:ext>
            </a:extLst>
          </p:cNvPr>
          <p:cNvPicPr>
            <a:picLocks noChangeAspect="1"/>
          </p:cNvPicPr>
          <p:nvPr/>
        </p:nvPicPr>
        <p:blipFill>
          <a:blip r:embed="rId3">
            <a:extLst>
              <a:ext uri="{28A0092B-C50C-407E-A947-70E740481C1C}">
                <a14:useLocalDpi xmlns:a14="http://schemas.microsoft.com/office/drawing/2010/main" val="0"/>
              </a:ext>
            </a:extLst>
          </a:blip>
          <a:srcRect b="5988"/>
          <a:stretch/>
        </p:blipFill>
        <p:spPr>
          <a:xfrm>
            <a:off x="935342" y="2197510"/>
            <a:ext cx="2280536" cy="2315496"/>
          </a:xfrm>
          <a:prstGeom prst="rect">
            <a:avLst/>
          </a:prstGeom>
        </p:spPr>
      </p:pic>
      <p:pic>
        <p:nvPicPr>
          <p:cNvPr id="12" name="Picture 2">
            <a:extLst>
              <a:ext uri="{FF2B5EF4-FFF2-40B4-BE49-F238E27FC236}">
                <a16:creationId xmlns:a16="http://schemas.microsoft.com/office/drawing/2014/main" id="{09EF2612-B80F-146B-3697-25CD74B70F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3739741" y="4340090"/>
            <a:ext cx="1410704" cy="1410704"/>
          </a:xfrm>
          <a:prstGeom prst="rect">
            <a:avLst/>
          </a:prstGeom>
          <a:noFill/>
          <a:extLst>
            <a:ext uri="{909E8E84-426E-40DD-AFC4-6F175D3DCCD1}">
              <a14:hiddenFill xmlns:a14="http://schemas.microsoft.com/office/drawing/2010/main">
                <a:solidFill>
                  <a:srgbClr val="FFFFFF"/>
                </a:solidFill>
              </a14:hiddenFill>
            </a:ext>
          </a:extLst>
        </p:spPr>
      </p:pic>
      <p:sp>
        <p:nvSpPr>
          <p:cNvPr id="10" name="Denkblase: wolkenförmig 9">
            <a:extLst>
              <a:ext uri="{FF2B5EF4-FFF2-40B4-BE49-F238E27FC236}">
                <a16:creationId xmlns:a16="http://schemas.microsoft.com/office/drawing/2014/main" id="{FE035ACC-9457-74A5-123C-7707342C179E}"/>
              </a:ext>
            </a:extLst>
          </p:cNvPr>
          <p:cNvSpPr/>
          <p:nvPr/>
        </p:nvSpPr>
        <p:spPr>
          <a:xfrm rot="195348">
            <a:off x="3393441" y="1200265"/>
            <a:ext cx="4500880" cy="2462980"/>
          </a:xfrm>
          <a:prstGeom prst="cloudCallout">
            <a:avLst>
              <a:gd name="adj1" fmla="val -71950"/>
              <a:gd name="adj2" fmla="val 10493"/>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a:extLst>
              <a:ext uri="{FF2B5EF4-FFF2-40B4-BE49-F238E27FC236}">
                <a16:creationId xmlns:a16="http://schemas.microsoft.com/office/drawing/2014/main" id="{A018A255-1BF0-3DAD-0FBD-72E55926D89A}"/>
              </a:ext>
            </a:extLst>
          </p:cNvPr>
          <p:cNvSpPr txBox="1"/>
          <p:nvPr/>
        </p:nvSpPr>
        <p:spPr>
          <a:xfrm>
            <a:off x="3876397" y="1585371"/>
            <a:ext cx="4315865" cy="1692771"/>
          </a:xfrm>
          <a:prstGeom prst="rect">
            <a:avLst/>
          </a:prstGeom>
          <a:noFill/>
        </p:spPr>
        <p:txBody>
          <a:bodyPr wrap="square">
            <a:spAutoFit/>
          </a:bodyPr>
          <a:lstStyle/>
          <a:p>
            <a:pPr marL="285750" indent="-285750">
              <a:spcBef>
                <a:spcPts val="600"/>
              </a:spcBef>
              <a:buFont typeface="Arial" panose="020B0604020202020204" pitchFamily="34" charset="0"/>
              <a:buChar char="•"/>
            </a:pPr>
            <a:r>
              <a:rPr lang="de-DE" sz="1400" b="1">
                <a:solidFill>
                  <a:srgbClr val="676666"/>
                </a:solidFill>
              </a:rPr>
              <a:t>Angemeldet – und jetzt?</a:t>
            </a:r>
            <a:r>
              <a:rPr lang="de-DE" sz="1400">
                <a:solidFill>
                  <a:srgbClr val="676666"/>
                </a:solidFill>
              </a:rPr>
              <a:t> 🧐 </a:t>
            </a:r>
          </a:p>
          <a:p>
            <a:pPr marL="285750" indent="-285750">
              <a:spcBef>
                <a:spcPts val="600"/>
              </a:spcBef>
              <a:buFont typeface="Arial" panose="020B0604020202020204" pitchFamily="34" charset="0"/>
              <a:buChar char="•"/>
            </a:pPr>
            <a:r>
              <a:rPr lang="de-DE" sz="1400">
                <a:solidFill>
                  <a:srgbClr val="676666"/>
                </a:solidFill>
              </a:rPr>
              <a:t>So viele Use Cases </a:t>
            </a:r>
            <a:r>
              <a:rPr lang="de-DE" sz="1400" b="1">
                <a:solidFill>
                  <a:srgbClr val="676666"/>
                </a:solidFill>
              </a:rPr>
              <a:t>wo fange ich an?</a:t>
            </a:r>
            <a:r>
              <a:rPr lang="de-DE" sz="1400">
                <a:solidFill>
                  <a:srgbClr val="676666"/>
                </a:solidFill>
              </a:rPr>
              <a:t> 🤯 </a:t>
            </a:r>
          </a:p>
          <a:p>
            <a:pPr marL="285750" indent="-285750">
              <a:spcBef>
                <a:spcPts val="600"/>
              </a:spcBef>
              <a:buFont typeface="Arial" panose="020B0604020202020204" pitchFamily="34" charset="0"/>
              <a:buChar char="•"/>
            </a:pPr>
            <a:r>
              <a:rPr lang="de-DE" sz="1400" b="1">
                <a:solidFill>
                  <a:srgbClr val="676666"/>
                </a:solidFill>
              </a:rPr>
              <a:t>Gibt es überhaupt eine Lösung für mein Problem?</a:t>
            </a:r>
            <a:r>
              <a:rPr lang="de-DE" sz="1400">
                <a:solidFill>
                  <a:srgbClr val="676666"/>
                </a:solidFill>
              </a:rPr>
              <a:t> 🤷‍♂️ </a:t>
            </a:r>
          </a:p>
          <a:p>
            <a:pPr marL="285750" indent="-285750">
              <a:spcBef>
                <a:spcPts val="600"/>
              </a:spcBef>
              <a:buFont typeface="Arial" panose="020B0604020202020204" pitchFamily="34" charset="0"/>
              <a:buChar char="•"/>
            </a:pPr>
            <a:r>
              <a:rPr lang="de-DE" sz="1400" b="1">
                <a:solidFill>
                  <a:srgbClr val="676666"/>
                </a:solidFill>
              </a:rPr>
              <a:t>Ich kenne mich mit Quanten-</a:t>
            </a:r>
          </a:p>
          <a:p>
            <a:pPr>
              <a:spcBef>
                <a:spcPts val="600"/>
              </a:spcBef>
            </a:pPr>
            <a:r>
              <a:rPr lang="de-DE" sz="1400" b="1">
                <a:solidFill>
                  <a:srgbClr val="676666"/>
                </a:solidFill>
              </a:rPr>
              <a:t>        </a:t>
            </a:r>
            <a:r>
              <a:rPr lang="de-DE" sz="1400" b="1" err="1">
                <a:solidFill>
                  <a:srgbClr val="676666"/>
                </a:solidFill>
              </a:rPr>
              <a:t>computing</a:t>
            </a:r>
            <a:r>
              <a:rPr lang="de-DE" sz="1400" b="1">
                <a:solidFill>
                  <a:srgbClr val="676666"/>
                </a:solidFill>
              </a:rPr>
              <a:t> nicht aus…</a:t>
            </a:r>
            <a:r>
              <a:rPr lang="de-DE" sz="1400">
                <a:solidFill>
                  <a:srgbClr val="676666"/>
                </a:solidFill>
              </a:rPr>
              <a:t> 😕</a:t>
            </a:r>
          </a:p>
        </p:txBody>
      </p:sp>
      <p:sp>
        <p:nvSpPr>
          <p:cNvPr id="4" name="Foliennummernplatzhalter 3">
            <a:extLst>
              <a:ext uri="{FF2B5EF4-FFF2-40B4-BE49-F238E27FC236}">
                <a16:creationId xmlns:a16="http://schemas.microsoft.com/office/drawing/2014/main" id="{C493FA50-8826-9832-414E-B764AE321CA6}"/>
              </a:ext>
            </a:extLst>
          </p:cNvPr>
          <p:cNvSpPr>
            <a:spLocks noGrp="1"/>
          </p:cNvSpPr>
          <p:nvPr>
            <p:ph type="sldNum" sz="quarter" idx="12"/>
          </p:nvPr>
        </p:nvSpPr>
        <p:spPr/>
        <p:txBody>
          <a:bodyPr/>
          <a:lstStyle/>
          <a:p>
            <a:fld id="{ED832909-EC19-48EF-8290-21E6AAD8A5C6}" type="slidenum">
              <a:rPr lang="de-DE" smtClean="0"/>
              <a:pPr/>
              <a:t>13</a:t>
            </a:fld>
            <a:endParaRPr lang="de-DE"/>
          </a:p>
        </p:txBody>
      </p:sp>
      <p:sp>
        <p:nvSpPr>
          <p:cNvPr id="6" name="Fußzeilenplatzhalter 2">
            <a:extLst>
              <a:ext uri="{FF2B5EF4-FFF2-40B4-BE49-F238E27FC236}">
                <a16:creationId xmlns:a16="http://schemas.microsoft.com/office/drawing/2014/main" id="{9160358C-3027-7CE0-5044-E1735C13A9B5}"/>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[8]</a:t>
            </a:r>
          </a:p>
        </p:txBody>
      </p:sp>
    </p:spTree>
    <p:extLst>
      <p:ext uri="{BB962C8B-B14F-4D97-AF65-F5344CB8AC3E}">
        <p14:creationId xmlns:p14="http://schemas.microsoft.com/office/powerpoint/2010/main" val="103671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5">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50" presetClass="path" presetSubtype="0" accel="50000" decel="50000" fill="hold" nodeType="clickEffect">
                                  <p:stCondLst>
                                    <p:cond delay="0"/>
                                  </p:stCondLst>
                                  <p:childTnLst>
                                    <p:animMotion origin="layout" path="M 0.00078 0.06366 L -0.20079 0.06366 C -0.29102 0.06366 -0.40131 0.03495 -0.40131 0.0118 L -0.40131 -0.03935 " pathEditMode="relative" rAng="0" ptsTypes="AAAA">
                                      <p:cBhvr>
                                        <p:cTn id="29" dur="2000" fill="hold"/>
                                        <p:tgtEl>
                                          <p:spTgt spid="12"/>
                                        </p:tgtEl>
                                        <p:attrNameLst>
                                          <p:attrName>ppt_x</p:attrName>
                                          <p:attrName>ppt_y</p:attrName>
                                        </p:attrNameLst>
                                      </p:cBhvr>
                                      <p:rCtr x="-20104" y="-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B0DEC-CBDD-E8E4-2466-B9735C366E5D}"/>
            </a:ext>
          </a:extLst>
        </p:cNvPr>
        <p:cNvGrpSpPr/>
        <p:nvPr/>
      </p:nvGrpSpPr>
      <p:grpSpPr>
        <a:xfrm>
          <a:off x="0" y="0"/>
          <a:ext cx="0" cy="0"/>
          <a:chOff x="0" y="0"/>
          <a:chExt cx="0" cy="0"/>
        </a:xfrm>
      </p:grpSpPr>
      <p:sp>
        <p:nvSpPr>
          <p:cNvPr id="20" name="Sprechblase: rechteckig mit abgerundeten Ecken 19">
            <a:extLst>
              <a:ext uri="{FF2B5EF4-FFF2-40B4-BE49-F238E27FC236}">
                <a16:creationId xmlns:a16="http://schemas.microsoft.com/office/drawing/2014/main" id="{738DA452-7E66-0B51-A582-DE46740F0002}"/>
              </a:ext>
            </a:extLst>
          </p:cNvPr>
          <p:cNvSpPr/>
          <p:nvPr/>
        </p:nvSpPr>
        <p:spPr>
          <a:xfrm flipH="1">
            <a:off x="6725261" y="2368850"/>
            <a:ext cx="3457493" cy="1602820"/>
          </a:xfrm>
          <a:prstGeom prst="wedgeRoundRectCallout">
            <a:avLst>
              <a:gd name="adj1" fmla="val -33246"/>
              <a:gd name="adj2" fmla="val 72873"/>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pic>
        <p:nvPicPr>
          <p:cNvPr id="9" name="Grafik 8">
            <a:extLst>
              <a:ext uri="{FF2B5EF4-FFF2-40B4-BE49-F238E27FC236}">
                <a16:creationId xmlns:a16="http://schemas.microsoft.com/office/drawing/2014/main" id="{B5573C54-66D9-55F2-EAFD-21D6D83F12DD}"/>
              </a:ext>
            </a:extLst>
          </p:cNvPr>
          <p:cNvPicPr>
            <a:picLocks noChangeAspect="1"/>
          </p:cNvPicPr>
          <p:nvPr/>
        </p:nvPicPr>
        <p:blipFill>
          <a:blip r:embed="rId3">
            <a:extLst>
              <a:ext uri="{28A0092B-C50C-407E-A947-70E740481C1C}">
                <a14:useLocalDpi xmlns:a14="http://schemas.microsoft.com/office/drawing/2010/main" val="0"/>
              </a:ext>
            </a:extLst>
          </a:blip>
          <a:srcRect b="6627"/>
          <a:stretch/>
        </p:blipFill>
        <p:spPr>
          <a:xfrm>
            <a:off x="935342" y="2193581"/>
            <a:ext cx="2280536" cy="2299761"/>
          </a:xfrm>
          <a:prstGeom prst="rect">
            <a:avLst/>
          </a:prstGeom>
        </p:spPr>
      </p:pic>
      <p:sp>
        <p:nvSpPr>
          <p:cNvPr id="5" name="Titel 4">
            <a:extLst>
              <a:ext uri="{FF2B5EF4-FFF2-40B4-BE49-F238E27FC236}">
                <a16:creationId xmlns:a16="http://schemas.microsoft.com/office/drawing/2014/main" id="{ED7CC6CB-AC82-81C7-60E4-14F597E38FE6}"/>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Plattform</a:t>
            </a:r>
          </a:p>
        </p:txBody>
      </p:sp>
      <p:sp>
        <p:nvSpPr>
          <p:cNvPr id="3" name="Fußzeilenplatzhalter 2">
            <a:extLst>
              <a:ext uri="{FF2B5EF4-FFF2-40B4-BE49-F238E27FC236}">
                <a16:creationId xmlns:a16="http://schemas.microsoft.com/office/drawing/2014/main" id="{D744DD9C-A646-001E-D5C1-712AF6F8C639}"/>
              </a:ext>
            </a:extLst>
          </p:cNvPr>
          <p:cNvSpPr>
            <a:spLocks noGrp="1"/>
          </p:cNvSpPr>
          <p:nvPr>
            <p:ph type="ftr" sz="quarter" idx="11"/>
          </p:nvPr>
        </p:nvSpPr>
        <p:spPr/>
        <p:txBody>
          <a:bodyPr/>
          <a:lstStyle/>
          <a:p>
            <a:r>
              <a:rPr lang="de-DE"/>
              <a:t>AI-powered Quantum Expert</a:t>
            </a:r>
          </a:p>
        </p:txBody>
      </p:sp>
      <p:pic>
        <p:nvPicPr>
          <p:cNvPr id="2" name="Grafik 1">
            <a:extLst>
              <a:ext uri="{FF2B5EF4-FFF2-40B4-BE49-F238E27FC236}">
                <a16:creationId xmlns:a16="http://schemas.microsoft.com/office/drawing/2014/main" id="{525C0CC3-DA68-66ED-BB62-3DC5A98EBBE4}"/>
              </a:ext>
            </a:extLst>
          </p:cNvPr>
          <p:cNvPicPr>
            <a:picLocks noChangeAspect="1"/>
          </p:cNvPicPr>
          <p:nvPr/>
        </p:nvPicPr>
        <p:blipFill>
          <a:blip r:embed="rId4">
            <a:extLst>
              <a:ext uri="{28A0092B-C50C-407E-A947-70E740481C1C}">
                <a14:useLocalDpi xmlns:a14="http://schemas.microsoft.com/office/drawing/2010/main" val="0"/>
              </a:ext>
            </a:extLst>
          </a:blip>
          <a:srcRect b="6649"/>
          <a:stretch/>
        </p:blipFill>
        <p:spPr>
          <a:xfrm>
            <a:off x="993342" y="2201439"/>
            <a:ext cx="2280536" cy="2291903"/>
          </a:xfrm>
          <a:prstGeom prst="rect">
            <a:avLst/>
          </a:prstGeom>
        </p:spPr>
      </p:pic>
      <p:sp>
        <p:nvSpPr>
          <p:cNvPr id="6" name="Textfeld 5">
            <a:extLst>
              <a:ext uri="{FF2B5EF4-FFF2-40B4-BE49-F238E27FC236}">
                <a16:creationId xmlns:a16="http://schemas.microsoft.com/office/drawing/2014/main" id="{9A6278A5-960E-B45B-7E36-6B2799FC3042}"/>
              </a:ext>
            </a:extLst>
          </p:cNvPr>
          <p:cNvSpPr txBox="1"/>
          <p:nvPr/>
        </p:nvSpPr>
        <p:spPr>
          <a:xfrm>
            <a:off x="5009796" y="1800517"/>
            <a:ext cx="5702952" cy="307777"/>
          </a:xfrm>
          <a:prstGeom prst="rect">
            <a:avLst/>
          </a:prstGeom>
          <a:noFill/>
        </p:spPr>
        <p:txBody>
          <a:bodyPr wrap="square">
            <a:spAutoFit/>
          </a:bodyPr>
          <a:lstStyle/>
          <a:p>
            <a:endParaRPr lang="de-DE" sz="1400"/>
          </a:p>
        </p:txBody>
      </p:sp>
      <p:pic>
        <p:nvPicPr>
          <p:cNvPr id="7" name="Picture 2" descr="Chatbot - Free technology icons">
            <a:extLst>
              <a:ext uri="{FF2B5EF4-FFF2-40B4-BE49-F238E27FC236}">
                <a16:creationId xmlns:a16="http://schemas.microsoft.com/office/drawing/2014/main" id="{AA3049AE-53E1-D0AB-56CB-56DB9BFD66D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961" b="95898" l="9961" r="89844">
                        <a14:foregroundMark x1="52734" y1="95898" x2="52734" y2="95898"/>
                      </a14:backgroundRemoval>
                    </a14:imgEffect>
                  </a14:imgLayer>
                </a14:imgProps>
              </a:ext>
              <a:ext uri="{28A0092B-C50C-407E-A947-70E740481C1C}">
                <a14:useLocalDpi xmlns:a14="http://schemas.microsoft.com/office/drawing/2010/main" val="0"/>
              </a:ext>
            </a:extLst>
          </a:blip>
          <a:srcRect/>
          <a:stretch>
            <a:fillRect/>
          </a:stretch>
        </p:blipFill>
        <p:spPr bwMode="auto">
          <a:xfrm>
            <a:off x="8852781" y="4074850"/>
            <a:ext cx="1410704" cy="1410704"/>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3A053631-7AE9-558F-C3E3-D90EBB8D8E08}"/>
              </a:ext>
            </a:extLst>
          </p:cNvPr>
          <p:cNvSpPr txBox="1"/>
          <p:nvPr/>
        </p:nvSpPr>
        <p:spPr>
          <a:xfrm>
            <a:off x="6841260" y="2477313"/>
            <a:ext cx="3457493" cy="1384995"/>
          </a:xfrm>
          <a:prstGeom prst="rect">
            <a:avLst/>
          </a:prstGeom>
          <a:noFill/>
        </p:spPr>
        <p:txBody>
          <a:bodyPr wrap="square">
            <a:spAutoFit/>
          </a:bodyPr>
          <a:lstStyle/>
          <a:p>
            <a:r>
              <a:rPr lang="de-DE" sz="1400">
                <a:solidFill>
                  <a:srgbClr val="676666"/>
                </a:solidFill>
              </a:rPr>
              <a:t>Willkommen auf der </a:t>
            </a:r>
            <a:r>
              <a:rPr lang="de-DE" sz="1400" err="1">
                <a:solidFill>
                  <a:srgbClr val="676666"/>
                </a:solidFill>
              </a:rPr>
              <a:t>PlanQK</a:t>
            </a:r>
            <a:r>
              <a:rPr lang="de-DE" sz="1400">
                <a:solidFill>
                  <a:srgbClr val="676666"/>
                </a:solidFill>
              </a:rPr>
              <a:t> Plattform!</a:t>
            </a:r>
          </a:p>
          <a:p>
            <a:endParaRPr lang="de-DE" sz="1400">
              <a:solidFill>
                <a:srgbClr val="676666"/>
              </a:solidFill>
            </a:endParaRPr>
          </a:p>
          <a:p>
            <a:r>
              <a:rPr lang="de-DE" sz="1400">
                <a:solidFill>
                  <a:srgbClr val="676666"/>
                </a:solidFill>
              </a:rPr>
              <a:t>Ich bin dein persönlicher Assistent und unterstütze dich bei der Suche und Implementierung von Use Cases. Wobei kann ich dich unterstützen?</a:t>
            </a:r>
          </a:p>
        </p:txBody>
      </p:sp>
      <p:sp>
        <p:nvSpPr>
          <p:cNvPr id="14" name="Flussdiagramm: Verbinder 13">
            <a:extLst>
              <a:ext uri="{FF2B5EF4-FFF2-40B4-BE49-F238E27FC236}">
                <a16:creationId xmlns:a16="http://schemas.microsoft.com/office/drawing/2014/main" id="{24D1DE37-1C73-B4AD-CBC3-C77427533BD8}"/>
              </a:ext>
            </a:extLst>
          </p:cNvPr>
          <p:cNvSpPr/>
          <p:nvPr/>
        </p:nvSpPr>
        <p:spPr>
          <a:xfrm>
            <a:off x="9521906" y="3687655"/>
            <a:ext cx="112299" cy="112299"/>
          </a:xfrm>
          <a:prstGeom prst="flowChartConnector">
            <a:avLst/>
          </a:prstGeom>
          <a:solidFill>
            <a:srgbClr val="7B7A7A"/>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lussdiagramm: Verbinder 14">
            <a:extLst>
              <a:ext uri="{FF2B5EF4-FFF2-40B4-BE49-F238E27FC236}">
                <a16:creationId xmlns:a16="http://schemas.microsoft.com/office/drawing/2014/main" id="{D0A3A901-DCB5-8CA4-15B0-E0E112EC635A}"/>
              </a:ext>
            </a:extLst>
          </p:cNvPr>
          <p:cNvSpPr/>
          <p:nvPr/>
        </p:nvSpPr>
        <p:spPr>
          <a:xfrm>
            <a:off x="9674306" y="3687655"/>
            <a:ext cx="112299" cy="112299"/>
          </a:xfrm>
          <a:prstGeom prst="flowChartConnector">
            <a:avLst/>
          </a:prstGeom>
          <a:solidFill>
            <a:srgbClr val="7B7A7A"/>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Flussdiagramm: Verbinder 15">
            <a:extLst>
              <a:ext uri="{FF2B5EF4-FFF2-40B4-BE49-F238E27FC236}">
                <a16:creationId xmlns:a16="http://schemas.microsoft.com/office/drawing/2014/main" id="{6AB4193F-7132-5419-7D21-3981573607F7}"/>
              </a:ext>
            </a:extLst>
          </p:cNvPr>
          <p:cNvSpPr/>
          <p:nvPr/>
        </p:nvSpPr>
        <p:spPr>
          <a:xfrm>
            <a:off x="9826706" y="3687655"/>
            <a:ext cx="112299" cy="112299"/>
          </a:xfrm>
          <a:prstGeom prst="flowChartConnector">
            <a:avLst/>
          </a:prstGeom>
          <a:solidFill>
            <a:srgbClr val="7B7A7A"/>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Foliennummernplatzhalter 3">
            <a:extLst>
              <a:ext uri="{FF2B5EF4-FFF2-40B4-BE49-F238E27FC236}">
                <a16:creationId xmlns:a16="http://schemas.microsoft.com/office/drawing/2014/main" id="{27C2070E-4F81-827B-3A7D-3F839B64DB31}"/>
              </a:ext>
            </a:extLst>
          </p:cNvPr>
          <p:cNvSpPr>
            <a:spLocks noGrp="1"/>
          </p:cNvSpPr>
          <p:nvPr>
            <p:ph type="sldNum" sz="quarter" idx="12"/>
          </p:nvPr>
        </p:nvSpPr>
        <p:spPr/>
        <p:txBody>
          <a:bodyPr/>
          <a:lstStyle/>
          <a:p>
            <a:fld id="{ED832909-EC19-48EF-8290-21E6AAD8A5C6}" type="slidenum">
              <a:rPr lang="de-DE" smtClean="0"/>
              <a:pPr/>
              <a:t>14</a:t>
            </a:fld>
            <a:endParaRPr lang="de-DE"/>
          </a:p>
        </p:txBody>
      </p:sp>
      <p:sp>
        <p:nvSpPr>
          <p:cNvPr id="8" name="Fußzeilenplatzhalter 2">
            <a:extLst>
              <a:ext uri="{FF2B5EF4-FFF2-40B4-BE49-F238E27FC236}">
                <a16:creationId xmlns:a16="http://schemas.microsoft.com/office/drawing/2014/main" id="{AC124CCC-FCB5-BE9C-236D-BE8F32503315}"/>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[8]</a:t>
            </a:r>
          </a:p>
        </p:txBody>
      </p:sp>
    </p:spTree>
    <p:extLst>
      <p:ext uri="{BB962C8B-B14F-4D97-AF65-F5344CB8AC3E}">
        <p14:creationId xmlns:p14="http://schemas.microsoft.com/office/powerpoint/2010/main" val="147415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50"/>
                                        <p:tgtEl>
                                          <p:spTgt spid="14"/>
                                        </p:tgtEl>
                                      </p:cBhvr>
                                    </p:animEffect>
                                  </p:childTnLst>
                                </p:cTn>
                              </p:par>
                            </p:childTnLst>
                          </p:cTn>
                        </p:par>
                        <p:par>
                          <p:cTn id="12" fill="hold">
                            <p:stCondLst>
                              <p:cond delay="750"/>
                            </p:stCondLst>
                            <p:childTnLst>
                              <p:par>
                                <p:cTn id="13" presetID="10" presetClass="exit" presetSubtype="0" fill="hold" grpId="1" nodeType="afterEffect">
                                  <p:stCondLst>
                                    <p:cond delay="0"/>
                                  </p:stCondLst>
                                  <p:childTnLst>
                                    <p:animEffect transition="out" filter="fade">
                                      <p:cBhvr>
                                        <p:cTn id="14" dur="250"/>
                                        <p:tgtEl>
                                          <p:spTgt spid="14"/>
                                        </p:tgtEl>
                                      </p:cBhvr>
                                    </p:animEffect>
                                    <p:set>
                                      <p:cBhvr>
                                        <p:cTn id="15" dur="1" fill="hold">
                                          <p:stCondLst>
                                            <p:cond delay="249"/>
                                          </p:stCondLst>
                                        </p:cTn>
                                        <p:tgtEl>
                                          <p:spTgt spid="14"/>
                                        </p:tgtEl>
                                        <p:attrNameLst>
                                          <p:attrName>style.visibility</p:attrName>
                                        </p:attrNameLst>
                                      </p:cBhvr>
                                      <p:to>
                                        <p:strVal val="hidden"/>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1000"/>
                            </p:stCondLst>
                            <p:childTnLst>
                              <p:par>
                                <p:cTn id="20" presetID="10" presetClass="exit" presetSubtype="0" fill="hold" grpId="1" nodeType="afterEffect">
                                  <p:stCondLst>
                                    <p:cond delay="0"/>
                                  </p:stCondLst>
                                  <p:childTnLst>
                                    <p:animEffect transition="out" filter="fade">
                                      <p:cBhvr>
                                        <p:cTn id="21" dur="250"/>
                                        <p:tgtEl>
                                          <p:spTgt spid="15"/>
                                        </p:tgtEl>
                                      </p:cBhvr>
                                    </p:animEffect>
                                    <p:set>
                                      <p:cBhvr>
                                        <p:cTn id="22" dur="1" fill="hold">
                                          <p:stCondLst>
                                            <p:cond delay="249"/>
                                          </p:stCondLst>
                                        </p:cTn>
                                        <p:tgtEl>
                                          <p:spTgt spid="15"/>
                                        </p:tgtEl>
                                        <p:attrNameLst>
                                          <p:attrName>style.visibility</p:attrName>
                                        </p:attrNameLst>
                                      </p:cBhvr>
                                      <p:to>
                                        <p:strVal val="hidden"/>
                                      </p:to>
                                    </p:set>
                                  </p:childTnLst>
                                </p:cTn>
                              </p:par>
                            </p:childTnLst>
                          </p:cTn>
                        </p:par>
                        <p:par>
                          <p:cTn id="23" fill="hold">
                            <p:stCondLst>
                              <p:cond delay="1250"/>
                            </p:stCondLst>
                            <p:childTnLst>
                              <p:par>
                                <p:cTn id="24" presetID="1"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par>
                          <p:cTn id="26" fill="hold">
                            <p:stCondLst>
                              <p:cond delay="1250"/>
                            </p:stCondLst>
                            <p:childTnLst>
                              <p:par>
                                <p:cTn id="27" presetID="10" presetClass="exit" presetSubtype="0" fill="hold" grpId="1" nodeType="afterEffect">
                                  <p:stCondLst>
                                    <p:cond delay="0"/>
                                  </p:stCondLst>
                                  <p:childTnLst>
                                    <p:animEffect transition="out" filter="fade">
                                      <p:cBhvr>
                                        <p:cTn id="28" dur="250"/>
                                        <p:tgtEl>
                                          <p:spTgt spid="16"/>
                                        </p:tgtEl>
                                      </p:cBhvr>
                                    </p:animEffect>
                                    <p:set>
                                      <p:cBhvr>
                                        <p:cTn id="29" dur="1" fill="hold">
                                          <p:stCondLst>
                                            <p:cond delay="249"/>
                                          </p:stCondLst>
                                        </p:cTn>
                                        <p:tgtEl>
                                          <p:spTgt spid="16"/>
                                        </p:tgtEl>
                                        <p:attrNameLst>
                                          <p:attrName>style.visibility</p:attrName>
                                        </p:attrNameLst>
                                      </p:cBhvr>
                                      <p:to>
                                        <p:strVal val="hidden"/>
                                      </p:to>
                                    </p:se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childTnLst>
                                </p:cTn>
                              </p:par>
                            </p:childTnLst>
                          </p:cTn>
                        </p:par>
                        <p:par>
                          <p:cTn id="38" fill="hold">
                            <p:stCondLst>
                              <p:cond delay="0"/>
                            </p:stCondLst>
                            <p:childTnLst>
                              <p:par>
                                <p:cTn id="39" presetID="1" presetClass="exit" presetSubtype="0" fill="hold" nodeType="afterEffect">
                                  <p:stCondLst>
                                    <p:cond delay="0"/>
                                  </p:stCondLst>
                                  <p:childTnLst>
                                    <p:set>
                                      <p:cBhvr>
                                        <p:cTn id="4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p:bldP spid="14" grpId="0" animBg="1"/>
      <p:bldP spid="14" grpId="1" animBg="1"/>
      <p:bldP spid="15" grpId="0" animBg="1"/>
      <p:bldP spid="15" grpId="1" animBg="1"/>
      <p:bldP spid="16" grpId="0" animBg="1"/>
      <p:bldP spid="1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C6B68-1ADB-ACED-3C6A-43F8E2988071}"/>
            </a:ext>
          </a:extLst>
        </p:cNvPr>
        <p:cNvGrpSpPr/>
        <p:nvPr/>
      </p:nvGrpSpPr>
      <p:grpSpPr>
        <a:xfrm>
          <a:off x="0" y="0"/>
          <a:ext cx="0" cy="0"/>
          <a:chOff x="0" y="0"/>
          <a:chExt cx="0" cy="0"/>
        </a:xfrm>
      </p:grpSpPr>
      <p:sp>
        <p:nvSpPr>
          <p:cNvPr id="20" name="Sprechblase: rechteckig mit abgerundeten Ecken 19">
            <a:extLst>
              <a:ext uri="{FF2B5EF4-FFF2-40B4-BE49-F238E27FC236}">
                <a16:creationId xmlns:a16="http://schemas.microsoft.com/office/drawing/2014/main" id="{8E17706D-3DE1-52C6-A561-FDC7DC563779}"/>
              </a:ext>
            </a:extLst>
          </p:cNvPr>
          <p:cNvSpPr/>
          <p:nvPr/>
        </p:nvSpPr>
        <p:spPr>
          <a:xfrm flipH="1">
            <a:off x="6725261" y="1063555"/>
            <a:ext cx="3457493" cy="1602820"/>
          </a:xfrm>
          <a:prstGeom prst="wedgeRoundRectCallout">
            <a:avLst>
              <a:gd name="adj1" fmla="val -33246"/>
              <a:gd name="adj2" fmla="val 72873"/>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5" name="Titel 4">
            <a:extLst>
              <a:ext uri="{FF2B5EF4-FFF2-40B4-BE49-F238E27FC236}">
                <a16:creationId xmlns:a16="http://schemas.microsoft.com/office/drawing/2014/main" id="{1ACF68A0-3C19-D39B-146A-FC15236EDB1D}"/>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Plattform</a:t>
            </a:r>
          </a:p>
        </p:txBody>
      </p:sp>
      <p:sp>
        <p:nvSpPr>
          <p:cNvPr id="3" name="Fußzeilenplatzhalter 2">
            <a:extLst>
              <a:ext uri="{FF2B5EF4-FFF2-40B4-BE49-F238E27FC236}">
                <a16:creationId xmlns:a16="http://schemas.microsoft.com/office/drawing/2014/main" id="{32BB099D-073D-B628-91D2-D76BDF54AD61}"/>
              </a:ext>
            </a:extLst>
          </p:cNvPr>
          <p:cNvSpPr>
            <a:spLocks noGrp="1"/>
          </p:cNvSpPr>
          <p:nvPr>
            <p:ph type="ftr" sz="quarter" idx="11"/>
          </p:nvPr>
        </p:nvSpPr>
        <p:spPr/>
        <p:txBody>
          <a:bodyPr/>
          <a:lstStyle/>
          <a:p>
            <a:r>
              <a:rPr lang="de-DE"/>
              <a:t>AI-powered Quantum Expert</a:t>
            </a:r>
          </a:p>
        </p:txBody>
      </p:sp>
      <p:pic>
        <p:nvPicPr>
          <p:cNvPr id="2" name="Grafik 1">
            <a:extLst>
              <a:ext uri="{FF2B5EF4-FFF2-40B4-BE49-F238E27FC236}">
                <a16:creationId xmlns:a16="http://schemas.microsoft.com/office/drawing/2014/main" id="{B4A44B9E-C7B5-4B78-72A5-7F397F04EEA5}"/>
              </a:ext>
            </a:extLst>
          </p:cNvPr>
          <p:cNvPicPr>
            <a:picLocks noChangeAspect="1"/>
          </p:cNvPicPr>
          <p:nvPr/>
        </p:nvPicPr>
        <p:blipFill>
          <a:blip r:embed="rId3">
            <a:extLst>
              <a:ext uri="{28A0092B-C50C-407E-A947-70E740481C1C}">
                <a14:useLocalDpi xmlns:a14="http://schemas.microsoft.com/office/drawing/2010/main" val="0"/>
              </a:ext>
            </a:extLst>
          </a:blip>
          <a:srcRect b="5549"/>
          <a:stretch/>
        </p:blipFill>
        <p:spPr>
          <a:xfrm>
            <a:off x="935342" y="3522146"/>
            <a:ext cx="2280536" cy="2318895"/>
          </a:xfrm>
          <a:prstGeom prst="rect">
            <a:avLst/>
          </a:prstGeom>
        </p:spPr>
      </p:pic>
      <p:sp>
        <p:nvSpPr>
          <p:cNvPr id="6" name="Textfeld 5">
            <a:extLst>
              <a:ext uri="{FF2B5EF4-FFF2-40B4-BE49-F238E27FC236}">
                <a16:creationId xmlns:a16="http://schemas.microsoft.com/office/drawing/2014/main" id="{5A6580E8-2E31-6D6F-DF85-568186CB47FF}"/>
              </a:ext>
            </a:extLst>
          </p:cNvPr>
          <p:cNvSpPr txBox="1"/>
          <p:nvPr/>
        </p:nvSpPr>
        <p:spPr>
          <a:xfrm>
            <a:off x="5009796" y="1800517"/>
            <a:ext cx="5702952" cy="307777"/>
          </a:xfrm>
          <a:prstGeom prst="rect">
            <a:avLst/>
          </a:prstGeom>
          <a:noFill/>
        </p:spPr>
        <p:txBody>
          <a:bodyPr wrap="square">
            <a:spAutoFit/>
          </a:bodyPr>
          <a:lstStyle/>
          <a:p>
            <a:endParaRPr lang="de-DE" sz="1400"/>
          </a:p>
        </p:txBody>
      </p:sp>
      <p:pic>
        <p:nvPicPr>
          <p:cNvPr id="7" name="Picture 2" descr="Chatbot - Free technology icons">
            <a:extLst>
              <a:ext uri="{FF2B5EF4-FFF2-40B4-BE49-F238E27FC236}">
                <a16:creationId xmlns:a16="http://schemas.microsoft.com/office/drawing/2014/main" id="{5FDAA751-B5E9-CC44-9AFC-2FF58C4AC50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61" b="95898" l="9961" r="89844">
                        <a14:foregroundMark x1="52734" y1="95898" x2="52734" y2="95898"/>
                      </a14:backgroundRemoval>
                    </a14:imgEffect>
                  </a14:imgLayer>
                </a14:imgProps>
              </a:ext>
              <a:ext uri="{28A0092B-C50C-407E-A947-70E740481C1C}">
                <a14:useLocalDpi xmlns:a14="http://schemas.microsoft.com/office/drawing/2010/main" val="0"/>
              </a:ext>
            </a:extLst>
          </a:blip>
          <a:srcRect/>
          <a:stretch>
            <a:fillRect/>
          </a:stretch>
        </p:blipFill>
        <p:spPr bwMode="auto">
          <a:xfrm>
            <a:off x="8852781" y="2769555"/>
            <a:ext cx="1410704" cy="1410704"/>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DF9208C3-E3B3-B0C9-0955-72A4CB770A7B}"/>
              </a:ext>
            </a:extLst>
          </p:cNvPr>
          <p:cNvSpPr txBox="1"/>
          <p:nvPr/>
        </p:nvSpPr>
        <p:spPr>
          <a:xfrm>
            <a:off x="6841260" y="1172018"/>
            <a:ext cx="3457493" cy="1384995"/>
          </a:xfrm>
          <a:prstGeom prst="rect">
            <a:avLst/>
          </a:prstGeom>
          <a:noFill/>
        </p:spPr>
        <p:txBody>
          <a:bodyPr wrap="square">
            <a:spAutoFit/>
          </a:bodyPr>
          <a:lstStyle/>
          <a:p>
            <a:r>
              <a:rPr lang="de-DE" sz="1400">
                <a:solidFill>
                  <a:srgbClr val="676666"/>
                </a:solidFill>
              </a:rPr>
              <a:t>Willkommen auf der </a:t>
            </a:r>
            <a:r>
              <a:rPr lang="de-DE" sz="1400" err="1">
                <a:solidFill>
                  <a:srgbClr val="676666"/>
                </a:solidFill>
              </a:rPr>
              <a:t>PlanQK</a:t>
            </a:r>
            <a:r>
              <a:rPr lang="de-DE" sz="1400">
                <a:solidFill>
                  <a:srgbClr val="676666"/>
                </a:solidFill>
              </a:rPr>
              <a:t> Plattform!</a:t>
            </a:r>
          </a:p>
          <a:p>
            <a:endParaRPr lang="de-DE" sz="1400">
              <a:solidFill>
                <a:srgbClr val="676666"/>
              </a:solidFill>
            </a:endParaRPr>
          </a:p>
          <a:p>
            <a:r>
              <a:rPr lang="de-DE" sz="1400">
                <a:solidFill>
                  <a:srgbClr val="676666"/>
                </a:solidFill>
              </a:rPr>
              <a:t>Ich bin dein persönlicher Assistent und unterstütze dich bei der Suche und Implementierung von Use Cases. Wobei kann ich dich unterstützen?</a:t>
            </a:r>
          </a:p>
        </p:txBody>
      </p:sp>
      <p:sp>
        <p:nvSpPr>
          <p:cNvPr id="8" name="Sprechblase: rechteckig mit abgerundeten Ecken 7">
            <a:extLst>
              <a:ext uri="{FF2B5EF4-FFF2-40B4-BE49-F238E27FC236}">
                <a16:creationId xmlns:a16="http://schemas.microsoft.com/office/drawing/2014/main" id="{A33346D6-D819-DBD8-2588-1B8FB0FB9960}"/>
              </a:ext>
            </a:extLst>
          </p:cNvPr>
          <p:cNvSpPr/>
          <p:nvPr/>
        </p:nvSpPr>
        <p:spPr>
          <a:xfrm>
            <a:off x="2748392" y="2473702"/>
            <a:ext cx="3457493" cy="1602820"/>
          </a:xfrm>
          <a:prstGeom prst="wedgeRoundRectCallout">
            <a:avLst>
              <a:gd name="adj1" fmla="val -33246"/>
              <a:gd name="adj2" fmla="val 72873"/>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10" name="Textfeld 9">
            <a:extLst>
              <a:ext uri="{FF2B5EF4-FFF2-40B4-BE49-F238E27FC236}">
                <a16:creationId xmlns:a16="http://schemas.microsoft.com/office/drawing/2014/main" id="{99B6C875-1B98-315F-E7B3-12509021FE7F}"/>
              </a:ext>
            </a:extLst>
          </p:cNvPr>
          <p:cNvSpPr txBox="1"/>
          <p:nvPr/>
        </p:nvSpPr>
        <p:spPr>
          <a:xfrm>
            <a:off x="2806391" y="2582614"/>
            <a:ext cx="3457493" cy="1384995"/>
          </a:xfrm>
          <a:prstGeom prst="rect">
            <a:avLst/>
          </a:prstGeom>
          <a:noFill/>
        </p:spPr>
        <p:txBody>
          <a:bodyPr wrap="square">
            <a:spAutoFit/>
          </a:bodyPr>
          <a:lstStyle/>
          <a:p>
            <a:r>
              <a:rPr lang="de-DE" sz="1400">
                <a:solidFill>
                  <a:srgbClr val="676666"/>
                </a:solidFill>
              </a:rPr>
              <a:t>Ich bin Tech Lead bei Lufthansa Consulting. Wir suchen nach einer Möglichkeit, die Herausforderungen bei der Bereitstellung ausreichender Luftraumkapazität zu lösen, um eine Luftraumüberlastung zu vermeiden.</a:t>
            </a:r>
          </a:p>
        </p:txBody>
      </p:sp>
      <p:sp>
        <p:nvSpPr>
          <p:cNvPr id="4" name="Foliennummernplatzhalter 3">
            <a:extLst>
              <a:ext uri="{FF2B5EF4-FFF2-40B4-BE49-F238E27FC236}">
                <a16:creationId xmlns:a16="http://schemas.microsoft.com/office/drawing/2014/main" id="{6DEFB969-3489-213A-AF90-AA716279157E}"/>
              </a:ext>
            </a:extLst>
          </p:cNvPr>
          <p:cNvSpPr>
            <a:spLocks noGrp="1"/>
          </p:cNvSpPr>
          <p:nvPr>
            <p:ph type="sldNum" sz="quarter" idx="12"/>
          </p:nvPr>
        </p:nvSpPr>
        <p:spPr/>
        <p:txBody>
          <a:bodyPr/>
          <a:lstStyle/>
          <a:p>
            <a:fld id="{ED832909-EC19-48EF-8290-21E6AAD8A5C6}" type="slidenum">
              <a:rPr lang="de-DE" smtClean="0"/>
              <a:pPr/>
              <a:t>15</a:t>
            </a:fld>
            <a:endParaRPr lang="de-DE"/>
          </a:p>
        </p:txBody>
      </p:sp>
      <p:sp>
        <p:nvSpPr>
          <p:cNvPr id="9" name="Fußzeilenplatzhalter 2">
            <a:extLst>
              <a:ext uri="{FF2B5EF4-FFF2-40B4-BE49-F238E27FC236}">
                <a16:creationId xmlns:a16="http://schemas.microsoft.com/office/drawing/2014/main" id="{2FCA8D3D-2A78-2C8F-8CC1-88A609BC0155}"/>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[8]</a:t>
            </a:r>
          </a:p>
        </p:txBody>
      </p:sp>
    </p:spTree>
    <p:extLst>
      <p:ext uri="{BB962C8B-B14F-4D97-AF65-F5344CB8AC3E}">
        <p14:creationId xmlns:p14="http://schemas.microsoft.com/office/powerpoint/2010/main" val="2815963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31650-3044-5D51-4E14-26B974E5996B}"/>
            </a:ext>
          </a:extLst>
        </p:cNvPr>
        <p:cNvGrpSpPr/>
        <p:nvPr/>
      </p:nvGrpSpPr>
      <p:grpSpPr>
        <a:xfrm>
          <a:off x="0" y="0"/>
          <a:ext cx="0" cy="0"/>
          <a:chOff x="0" y="0"/>
          <a:chExt cx="0" cy="0"/>
        </a:xfrm>
      </p:grpSpPr>
      <p:sp>
        <p:nvSpPr>
          <p:cNvPr id="20" name="Sprechblase: rechteckig mit abgerundeten Ecken 19">
            <a:extLst>
              <a:ext uri="{FF2B5EF4-FFF2-40B4-BE49-F238E27FC236}">
                <a16:creationId xmlns:a16="http://schemas.microsoft.com/office/drawing/2014/main" id="{6B9A26F8-17EB-5547-50C3-5E0213B1E236}"/>
              </a:ext>
            </a:extLst>
          </p:cNvPr>
          <p:cNvSpPr/>
          <p:nvPr/>
        </p:nvSpPr>
        <p:spPr>
          <a:xfrm flipH="1">
            <a:off x="6725261" y="2769555"/>
            <a:ext cx="3457493" cy="1602820"/>
          </a:xfrm>
          <a:prstGeom prst="wedgeRoundRectCallout">
            <a:avLst>
              <a:gd name="adj1" fmla="val -33246"/>
              <a:gd name="adj2" fmla="val 72873"/>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5" name="Titel 4">
            <a:extLst>
              <a:ext uri="{FF2B5EF4-FFF2-40B4-BE49-F238E27FC236}">
                <a16:creationId xmlns:a16="http://schemas.microsoft.com/office/drawing/2014/main" id="{1E533F95-836B-89A5-0448-260715D66BFA}"/>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Plattform</a:t>
            </a:r>
          </a:p>
        </p:txBody>
      </p:sp>
      <p:sp>
        <p:nvSpPr>
          <p:cNvPr id="3" name="Fußzeilenplatzhalter 2">
            <a:extLst>
              <a:ext uri="{FF2B5EF4-FFF2-40B4-BE49-F238E27FC236}">
                <a16:creationId xmlns:a16="http://schemas.microsoft.com/office/drawing/2014/main" id="{D4423088-DB57-0C25-EB26-56A3882C8DE4}"/>
              </a:ext>
            </a:extLst>
          </p:cNvPr>
          <p:cNvSpPr>
            <a:spLocks noGrp="1"/>
          </p:cNvSpPr>
          <p:nvPr>
            <p:ph type="ftr" sz="quarter" idx="11"/>
          </p:nvPr>
        </p:nvSpPr>
        <p:spPr/>
        <p:txBody>
          <a:bodyPr/>
          <a:lstStyle/>
          <a:p>
            <a:r>
              <a:rPr lang="de-DE"/>
              <a:t>AI-powered Quantum Expert</a:t>
            </a:r>
          </a:p>
        </p:txBody>
      </p:sp>
      <p:pic>
        <p:nvPicPr>
          <p:cNvPr id="2" name="Grafik 1">
            <a:extLst>
              <a:ext uri="{FF2B5EF4-FFF2-40B4-BE49-F238E27FC236}">
                <a16:creationId xmlns:a16="http://schemas.microsoft.com/office/drawing/2014/main" id="{6689FA4D-91B3-E18A-A347-C9FD6B381B32}"/>
              </a:ext>
            </a:extLst>
          </p:cNvPr>
          <p:cNvPicPr>
            <a:picLocks noChangeAspect="1"/>
          </p:cNvPicPr>
          <p:nvPr/>
        </p:nvPicPr>
        <p:blipFill>
          <a:blip r:embed="rId3">
            <a:extLst>
              <a:ext uri="{28A0092B-C50C-407E-A947-70E740481C1C}">
                <a14:useLocalDpi xmlns:a14="http://schemas.microsoft.com/office/drawing/2010/main" val="0"/>
              </a:ext>
            </a:extLst>
          </a:blip>
          <a:srcRect b="7781"/>
          <a:stretch/>
        </p:blipFill>
        <p:spPr>
          <a:xfrm>
            <a:off x="935342" y="2108294"/>
            <a:ext cx="2280536" cy="2264081"/>
          </a:xfrm>
          <a:prstGeom prst="rect">
            <a:avLst/>
          </a:prstGeom>
        </p:spPr>
      </p:pic>
      <p:sp>
        <p:nvSpPr>
          <p:cNvPr id="6" name="Textfeld 5">
            <a:extLst>
              <a:ext uri="{FF2B5EF4-FFF2-40B4-BE49-F238E27FC236}">
                <a16:creationId xmlns:a16="http://schemas.microsoft.com/office/drawing/2014/main" id="{C45BE179-3D5E-3744-1C23-4F19E5AB3F45}"/>
              </a:ext>
            </a:extLst>
          </p:cNvPr>
          <p:cNvSpPr txBox="1"/>
          <p:nvPr/>
        </p:nvSpPr>
        <p:spPr>
          <a:xfrm>
            <a:off x="5009796" y="1800517"/>
            <a:ext cx="5702952" cy="307777"/>
          </a:xfrm>
          <a:prstGeom prst="rect">
            <a:avLst/>
          </a:prstGeom>
          <a:noFill/>
        </p:spPr>
        <p:txBody>
          <a:bodyPr wrap="square">
            <a:spAutoFit/>
          </a:bodyPr>
          <a:lstStyle/>
          <a:p>
            <a:endParaRPr lang="de-DE" sz="1400"/>
          </a:p>
        </p:txBody>
      </p:sp>
      <p:pic>
        <p:nvPicPr>
          <p:cNvPr id="7" name="Picture 2" descr="Chatbot - Free technology icons">
            <a:extLst>
              <a:ext uri="{FF2B5EF4-FFF2-40B4-BE49-F238E27FC236}">
                <a16:creationId xmlns:a16="http://schemas.microsoft.com/office/drawing/2014/main" id="{EF7552B2-3AB6-8B3F-FB74-A81819C8FBC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61" b="95898" l="9961" r="89844">
                        <a14:foregroundMark x1="52734" y1="95898" x2="52734" y2="95898"/>
                      </a14:backgroundRemoval>
                    </a14:imgEffect>
                  </a14:imgLayer>
                </a14:imgProps>
              </a:ext>
              <a:ext uri="{28A0092B-C50C-407E-A947-70E740481C1C}">
                <a14:useLocalDpi xmlns:a14="http://schemas.microsoft.com/office/drawing/2010/main" val="0"/>
              </a:ext>
            </a:extLst>
          </a:blip>
          <a:srcRect/>
          <a:stretch>
            <a:fillRect/>
          </a:stretch>
        </p:blipFill>
        <p:spPr bwMode="auto">
          <a:xfrm>
            <a:off x="8852781" y="4475555"/>
            <a:ext cx="1410704" cy="1410704"/>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315F0C89-06F6-388D-E3FB-B6EAF5D7B87C}"/>
              </a:ext>
            </a:extLst>
          </p:cNvPr>
          <p:cNvSpPr txBox="1"/>
          <p:nvPr/>
        </p:nvSpPr>
        <p:spPr>
          <a:xfrm>
            <a:off x="6841260" y="2878018"/>
            <a:ext cx="3457493" cy="1237070"/>
          </a:xfrm>
          <a:prstGeom prst="rect">
            <a:avLst/>
          </a:prstGeom>
          <a:noFill/>
        </p:spPr>
        <p:txBody>
          <a:bodyPr wrap="square">
            <a:spAutoFit/>
          </a:bodyPr>
          <a:lstStyle/>
          <a:p>
            <a:pPr>
              <a:lnSpc>
                <a:spcPct val="107000"/>
              </a:lnSpc>
              <a:spcAft>
                <a:spcPts val="800"/>
              </a:spcAft>
            </a:pPr>
            <a:r>
              <a:rPr lang="de-DE" sz="1400" kern="100">
                <a:solidFill>
                  <a:srgbClr val="676666"/>
                </a:solidFill>
                <a:effectLst/>
                <a:latin typeface="Aptos" panose="020B0004020202020204" pitchFamily="34" charset="0"/>
                <a:ea typeface="Aptos" panose="020B0004020202020204" pitchFamily="34" charset="0"/>
                <a:cs typeface="Times New Roman" panose="02020603050405020304" pitchFamily="18" charset="0"/>
              </a:rPr>
              <a:t>Das Problem des Air Traffic Flow Management (ATFM) wird im ATFM Use Case auf </a:t>
            </a:r>
            <a:r>
              <a:rPr lang="de-DE" sz="1400" kern="100" err="1">
                <a:solidFill>
                  <a:srgbClr val="676666"/>
                </a:solidFill>
                <a:effectLst/>
                <a:latin typeface="Aptos" panose="020B0004020202020204" pitchFamily="34" charset="0"/>
                <a:ea typeface="Aptos" panose="020B0004020202020204" pitchFamily="34" charset="0"/>
                <a:cs typeface="Times New Roman" panose="02020603050405020304" pitchFamily="18" charset="0"/>
              </a:rPr>
              <a:t>PlanQK</a:t>
            </a:r>
            <a:r>
              <a:rPr lang="de-DE" sz="1400" kern="100">
                <a:solidFill>
                  <a:srgbClr val="676666"/>
                </a:solidFill>
                <a:effectLst/>
                <a:latin typeface="Aptos" panose="020B0004020202020204" pitchFamily="34" charset="0"/>
                <a:ea typeface="Aptos" panose="020B0004020202020204" pitchFamily="34" charset="0"/>
                <a:cs typeface="Times New Roman" panose="02020603050405020304" pitchFamily="18" charset="0"/>
              </a:rPr>
              <a:t> beschrieben. Möchten Sie mehr </a:t>
            </a:r>
            <a:r>
              <a:rPr lang="de-DE" sz="1400" kern="100">
                <a:solidFill>
                  <a:srgbClr val="676666"/>
                </a:solidFill>
                <a:latin typeface="Aptos" panose="020B0004020202020204" pitchFamily="34" charset="0"/>
                <a:ea typeface="Aptos" panose="020B0004020202020204" pitchFamily="34" charset="0"/>
                <a:cs typeface="Times New Roman" panose="02020603050405020304" pitchFamily="18" charset="0"/>
              </a:rPr>
              <a:t>über die </a:t>
            </a:r>
            <a:r>
              <a:rPr lang="de-DE" sz="1400" kern="100">
                <a:solidFill>
                  <a:srgbClr val="676666"/>
                </a:solidFill>
                <a:effectLst/>
                <a:latin typeface="Aptos" panose="020B0004020202020204" pitchFamily="34" charset="0"/>
                <a:ea typeface="Aptos" panose="020B0004020202020204" pitchFamily="34" charset="0"/>
                <a:cs typeface="Times New Roman" panose="02020603050405020304" pitchFamily="18" charset="0"/>
              </a:rPr>
              <a:t>wichtigsten Konzepte erfahren? </a:t>
            </a:r>
          </a:p>
        </p:txBody>
      </p:sp>
      <p:sp>
        <p:nvSpPr>
          <p:cNvPr id="8" name="Sprechblase: rechteckig mit abgerundeten Ecken 7">
            <a:extLst>
              <a:ext uri="{FF2B5EF4-FFF2-40B4-BE49-F238E27FC236}">
                <a16:creationId xmlns:a16="http://schemas.microsoft.com/office/drawing/2014/main" id="{0B61FA06-6A11-E5B2-17C9-559D1A2D28CB}"/>
              </a:ext>
            </a:extLst>
          </p:cNvPr>
          <p:cNvSpPr/>
          <p:nvPr/>
        </p:nvSpPr>
        <p:spPr>
          <a:xfrm>
            <a:off x="2748392" y="1059850"/>
            <a:ext cx="3457493" cy="1602820"/>
          </a:xfrm>
          <a:prstGeom prst="wedgeRoundRectCallout">
            <a:avLst>
              <a:gd name="adj1" fmla="val -33246"/>
              <a:gd name="adj2" fmla="val 72873"/>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10" name="Textfeld 9">
            <a:extLst>
              <a:ext uri="{FF2B5EF4-FFF2-40B4-BE49-F238E27FC236}">
                <a16:creationId xmlns:a16="http://schemas.microsoft.com/office/drawing/2014/main" id="{5241EECA-C71A-1DAF-9EE7-945BBDE7BB07}"/>
              </a:ext>
            </a:extLst>
          </p:cNvPr>
          <p:cNvSpPr txBox="1"/>
          <p:nvPr/>
        </p:nvSpPr>
        <p:spPr>
          <a:xfrm>
            <a:off x="2806391" y="1168762"/>
            <a:ext cx="3457493" cy="1384995"/>
          </a:xfrm>
          <a:prstGeom prst="rect">
            <a:avLst/>
          </a:prstGeom>
          <a:noFill/>
        </p:spPr>
        <p:txBody>
          <a:bodyPr wrap="square">
            <a:spAutoFit/>
          </a:bodyPr>
          <a:lstStyle/>
          <a:p>
            <a:r>
              <a:rPr lang="de-DE" sz="1400">
                <a:solidFill>
                  <a:srgbClr val="676666"/>
                </a:solidFill>
              </a:rPr>
              <a:t>Ich bin Tech Lead bei Lufthansa Consulting. Wir suchen nach einer Möglichkeit, die Herausforderungen bei der Bereitstellung ausreichender Luftraumkapazität zu lösen, um eine Luftraumüberlastung zu vermeiden.</a:t>
            </a:r>
          </a:p>
        </p:txBody>
      </p:sp>
      <p:sp>
        <p:nvSpPr>
          <p:cNvPr id="4" name="Foliennummernplatzhalter 3">
            <a:extLst>
              <a:ext uri="{FF2B5EF4-FFF2-40B4-BE49-F238E27FC236}">
                <a16:creationId xmlns:a16="http://schemas.microsoft.com/office/drawing/2014/main" id="{01F64F08-B6D6-2C0D-689D-65F2977D4CD3}"/>
              </a:ext>
            </a:extLst>
          </p:cNvPr>
          <p:cNvSpPr>
            <a:spLocks noGrp="1"/>
          </p:cNvSpPr>
          <p:nvPr>
            <p:ph type="sldNum" sz="quarter" idx="12"/>
          </p:nvPr>
        </p:nvSpPr>
        <p:spPr/>
        <p:txBody>
          <a:bodyPr/>
          <a:lstStyle/>
          <a:p>
            <a:fld id="{ED832909-EC19-48EF-8290-21E6AAD8A5C6}" type="slidenum">
              <a:rPr lang="de-DE" smtClean="0"/>
              <a:pPr/>
              <a:t>16</a:t>
            </a:fld>
            <a:endParaRPr lang="de-DE"/>
          </a:p>
        </p:txBody>
      </p:sp>
      <p:sp>
        <p:nvSpPr>
          <p:cNvPr id="9" name="Fußzeilenplatzhalter 2">
            <a:extLst>
              <a:ext uri="{FF2B5EF4-FFF2-40B4-BE49-F238E27FC236}">
                <a16:creationId xmlns:a16="http://schemas.microsoft.com/office/drawing/2014/main" id="{10E683E7-6B67-5AC5-CBA1-56A12445EA5D}"/>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[8]</a:t>
            </a:r>
          </a:p>
        </p:txBody>
      </p:sp>
    </p:spTree>
    <p:extLst>
      <p:ext uri="{BB962C8B-B14F-4D97-AF65-F5344CB8AC3E}">
        <p14:creationId xmlns:p14="http://schemas.microsoft.com/office/powerpoint/2010/main" val="104298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19DCD-7395-2347-C9CF-B4E33F935E0B}"/>
            </a:ext>
          </a:extLst>
        </p:cNvPr>
        <p:cNvGrpSpPr/>
        <p:nvPr/>
      </p:nvGrpSpPr>
      <p:grpSpPr>
        <a:xfrm>
          <a:off x="0" y="0"/>
          <a:ext cx="0" cy="0"/>
          <a:chOff x="0" y="0"/>
          <a:chExt cx="0" cy="0"/>
        </a:xfrm>
      </p:grpSpPr>
      <p:sp>
        <p:nvSpPr>
          <p:cNvPr id="20" name="Sprechblase: rechteckig mit abgerundeten Ecken 19">
            <a:extLst>
              <a:ext uri="{FF2B5EF4-FFF2-40B4-BE49-F238E27FC236}">
                <a16:creationId xmlns:a16="http://schemas.microsoft.com/office/drawing/2014/main" id="{85D8942C-1E7E-738E-9339-A285207ECF8F}"/>
              </a:ext>
            </a:extLst>
          </p:cNvPr>
          <p:cNvSpPr/>
          <p:nvPr/>
        </p:nvSpPr>
        <p:spPr>
          <a:xfrm flipH="1">
            <a:off x="6725261" y="1172466"/>
            <a:ext cx="3457493" cy="1602820"/>
          </a:xfrm>
          <a:prstGeom prst="wedgeRoundRectCallout">
            <a:avLst>
              <a:gd name="adj1" fmla="val -33246"/>
              <a:gd name="adj2" fmla="val 72873"/>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5" name="Titel 4">
            <a:extLst>
              <a:ext uri="{FF2B5EF4-FFF2-40B4-BE49-F238E27FC236}">
                <a16:creationId xmlns:a16="http://schemas.microsoft.com/office/drawing/2014/main" id="{1661AC90-D418-46B7-E47D-1F7BCB0795AA}"/>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Plattform</a:t>
            </a:r>
          </a:p>
        </p:txBody>
      </p:sp>
      <p:sp>
        <p:nvSpPr>
          <p:cNvPr id="3" name="Fußzeilenplatzhalter 2">
            <a:extLst>
              <a:ext uri="{FF2B5EF4-FFF2-40B4-BE49-F238E27FC236}">
                <a16:creationId xmlns:a16="http://schemas.microsoft.com/office/drawing/2014/main" id="{A36796A1-051B-CA22-088C-2037A8E93D0E}"/>
              </a:ext>
            </a:extLst>
          </p:cNvPr>
          <p:cNvSpPr>
            <a:spLocks noGrp="1"/>
          </p:cNvSpPr>
          <p:nvPr>
            <p:ph type="ftr" sz="quarter" idx="11"/>
          </p:nvPr>
        </p:nvSpPr>
        <p:spPr/>
        <p:txBody>
          <a:bodyPr/>
          <a:lstStyle/>
          <a:p>
            <a:r>
              <a:rPr lang="de-DE"/>
              <a:t>AI-powered Quantum Expert</a:t>
            </a:r>
          </a:p>
        </p:txBody>
      </p:sp>
      <p:pic>
        <p:nvPicPr>
          <p:cNvPr id="2" name="Grafik 1">
            <a:extLst>
              <a:ext uri="{FF2B5EF4-FFF2-40B4-BE49-F238E27FC236}">
                <a16:creationId xmlns:a16="http://schemas.microsoft.com/office/drawing/2014/main" id="{A37FAFAD-DD0B-1B9B-9504-EB412E629410}"/>
              </a:ext>
            </a:extLst>
          </p:cNvPr>
          <p:cNvPicPr>
            <a:picLocks noChangeAspect="1"/>
          </p:cNvPicPr>
          <p:nvPr/>
        </p:nvPicPr>
        <p:blipFill>
          <a:blip r:embed="rId3">
            <a:extLst>
              <a:ext uri="{28A0092B-C50C-407E-A947-70E740481C1C}">
                <a14:useLocalDpi xmlns:a14="http://schemas.microsoft.com/office/drawing/2010/main" val="0"/>
              </a:ext>
            </a:extLst>
          </a:blip>
          <a:srcRect b="7215"/>
          <a:stretch/>
        </p:blipFill>
        <p:spPr>
          <a:xfrm>
            <a:off x="935342" y="3817999"/>
            <a:ext cx="2280536" cy="2278001"/>
          </a:xfrm>
          <a:prstGeom prst="rect">
            <a:avLst/>
          </a:prstGeom>
        </p:spPr>
      </p:pic>
      <p:sp>
        <p:nvSpPr>
          <p:cNvPr id="6" name="Textfeld 5">
            <a:extLst>
              <a:ext uri="{FF2B5EF4-FFF2-40B4-BE49-F238E27FC236}">
                <a16:creationId xmlns:a16="http://schemas.microsoft.com/office/drawing/2014/main" id="{02DCDD37-7DC4-9F0B-BD4E-48FE77ED1639}"/>
              </a:ext>
            </a:extLst>
          </p:cNvPr>
          <p:cNvSpPr txBox="1"/>
          <p:nvPr/>
        </p:nvSpPr>
        <p:spPr>
          <a:xfrm>
            <a:off x="5009796" y="1800517"/>
            <a:ext cx="5702952" cy="307777"/>
          </a:xfrm>
          <a:prstGeom prst="rect">
            <a:avLst/>
          </a:prstGeom>
          <a:noFill/>
        </p:spPr>
        <p:txBody>
          <a:bodyPr wrap="square">
            <a:spAutoFit/>
          </a:bodyPr>
          <a:lstStyle/>
          <a:p>
            <a:endParaRPr lang="de-DE" sz="1400"/>
          </a:p>
        </p:txBody>
      </p:sp>
      <p:pic>
        <p:nvPicPr>
          <p:cNvPr id="7" name="Picture 2" descr="Chatbot - Free technology icons">
            <a:extLst>
              <a:ext uri="{FF2B5EF4-FFF2-40B4-BE49-F238E27FC236}">
                <a16:creationId xmlns:a16="http://schemas.microsoft.com/office/drawing/2014/main" id="{FE142C43-7B3C-E79F-DC3B-E5375F8D459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61" b="95898" l="9961" r="89844">
                        <a14:foregroundMark x1="52734" y1="95898" x2="52734" y2="95898"/>
                      </a14:backgroundRemoval>
                    </a14:imgEffect>
                  </a14:imgLayer>
                </a14:imgProps>
              </a:ext>
              <a:ext uri="{28A0092B-C50C-407E-A947-70E740481C1C}">
                <a14:useLocalDpi xmlns:a14="http://schemas.microsoft.com/office/drawing/2010/main" val="0"/>
              </a:ext>
            </a:extLst>
          </a:blip>
          <a:srcRect/>
          <a:stretch>
            <a:fillRect/>
          </a:stretch>
        </p:blipFill>
        <p:spPr bwMode="auto">
          <a:xfrm>
            <a:off x="8852781" y="2878466"/>
            <a:ext cx="1410704" cy="1410704"/>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9CB89850-1A5A-C514-6D17-966A221BB573}"/>
              </a:ext>
            </a:extLst>
          </p:cNvPr>
          <p:cNvSpPr txBox="1"/>
          <p:nvPr/>
        </p:nvSpPr>
        <p:spPr>
          <a:xfrm>
            <a:off x="6841260" y="1280929"/>
            <a:ext cx="3457493" cy="1237070"/>
          </a:xfrm>
          <a:prstGeom prst="rect">
            <a:avLst/>
          </a:prstGeom>
          <a:noFill/>
        </p:spPr>
        <p:txBody>
          <a:bodyPr wrap="square">
            <a:spAutoFit/>
          </a:bodyPr>
          <a:lstStyle/>
          <a:p>
            <a:pPr>
              <a:lnSpc>
                <a:spcPct val="107000"/>
              </a:lnSpc>
              <a:spcAft>
                <a:spcPts val="800"/>
              </a:spcAft>
            </a:pPr>
            <a:r>
              <a:rPr lang="de-DE" sz="1400" kern="100">
                <a:solidFill>
                  <a:srgbClr val="676666"/>
                </a:solidFill>
                <a:effectLst/>
                <a:latin typeface="Aptos" panose="020B0004020202020204" pitchFamily="34" charset="0"/>
                <a:ea typeface="Aptos" panose="020B0004020202020204" pitchFamily="34" charset="0"/>
                <a:cs typeface="Times New Roman" panose="02020603050405020304" pitchFamily="18" charset="0"/>
              </a:rPr>
              <a:t>Das Problem des Air Traffic Flow Management (ATFM) wird im ATFM Use Case auf </a:t>
            </a:r>
            <a:r>
              <a:rPr lang="de-DE" sz="1400" kern="100" err="1">
                <a:solidFill>
                  <a:srgbClr val="676666"/>
                </a:solidFill>
                <a:effectLst/>
                <a:latin typeface="Aptos" panose="020B0004020202020204" pitchFamily="34" charset="0"/>
                <a:ea typeface="Aptos" panose="020B0004020202020204" pitchFamily="34" charset="0"/>
                <a:cs typeface="Times New Roman" panose="02020603050405020304" pitchFamily="18" charset="0"/>
              </a:rPr>
              <a:t>PlanQK</a:t>
            </a:r>
            <a:r>
              <a:rPr lang="de-DE" sz="1400" kern="100">
                <a:solidFill>
                  <a:srgbClr val="676666"/>
                </a:solidFill>
                <a:effectLst/>
                <a:latin typeface="Aptos" panose="020B0004020202020204" pitchFamily="34" charset="0"/>
                <a:ea typeface="Aptos" panose="020B0004020202020204" pitchFamily="34" charset="0"/>
                <a:cs typeface="Times New Roman" panose="02020603050405020304" pitchFamily="18" charset="0"/>
              </a:rPr>
              <a:t> beschrieben. Möchten Sie mehr </a:t>
            </a:r>
            <a:r>
              <a:rPr lang="de-DE" sz="1400" kern="100">
                <a:solidFill>
                  <a:srgbClr val="676666"/>
                </a:solidFill>
                <a:latin typeface="Aptos" panose="020B0004020202020204" pitchFamily="34" charset="0"/>
                <a:ea typeface="Aptos" panose="020B0004020202020204" pitchFamily="34" charset="0"/>
                <a:cs typeface="Times New Roman" panose="02020603050405020304" pitchFamily="18" charset="0"/>
              </a:rPr>
              <a:t>über die </a:t>
            </a:r>
            <a:r>
              <a:rPr lang="de-DE" sz="1400" kern="100">
                <a:solidFill>
                  <a:srgbClr val="676666"/>
                </a:solidFill>
                <a:effectLst/>
                <a:latin typeface="Aptos" panose="020B0004020202020204" pitchFamily="34" charset="0"/>
                <a:ea typeface="Aptos" panose="020B0004020202020204" pitchFamily="34" charset="0"/>
                <a:cs typeface="Times New Roman" panose="02020603050405020304" pitchFamily="18" charset="0"/>
              </a:rPr>
              <a:t>wichtigsten Konzepte erfahren? </a:t>
            </a:r>
          </a:p>
        </p:txBody>
      </p:sp>
      <p:sp>
        <p:nvSpPr>
          <p:cNvPr id="8" name="Sprechblase: rechteckig mit abgerundeten Ecken 7">
            <a:extLst>
              <a:ext uri="{FF2B5EF4-FFF2-40B4-BE49-F238E27FC236}">
                <a16:creationId xmlns:a16="http://schemas.microsoft.com/office/drawing/2014/main" id="{03586086-F632-C357-64E4-88F005D795C6}"/>
              </a:ext>
            </a:extLst>
          </p:cNvPr>
          <p:cNvSpPr/>
          <p:nvPr/>
        </p:nvSpPr>
        <p:spPr>
          <a:xfrm>
            <a:off x="2748392" y="2769555"/>
            <a:ext cx="3457493" cy="1602820"/>
          </a:xfrm>
          <a:prstGeom prst="wedgeRoundRectCallout">
            <a:avLst>
              <a:gd name="adj1" fmla="val -33246"/>
              <a:gd name="adj2" fmla="val 72873"/>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9" name="Textfeld 8">
            <a:extLst>
              <a:ext uri="{FF2B5EF4-FFF2-40B4-BE49-F238E27FC236}">
                <a16:creationId xmlns:a16="http://schemas.microsoft.com/office/drawing/2014/main" id="{F36696E7-4CAA-F612-7A97-779C128159D6}"/>
              </a:ext>
            </a:extLst>
          </p:cNvPr>
          <p:cNvSpPr txBox="1"/>
          <p:nvPr/>
        </p:nvSpPr>
        <p:spPr>
          <a:xfrm>
            <a:off x="2806391" y="2878466"/>
            <a:ext cx="3457493" cy="307777"/>
          </a:xfrm>
          <a:prstGeom prst="rect">
            <a:avLst/>
          </a:prstGeom>
          <a:noFill/>
        </p:spPr>
        <p:txBody>
          <a:bodyPr wrap="square">
            <a:spAutoFit/>
          </a:bodyPr>
          <a:lstStyle/>
          <a:p>
            <a:r>
              <a:rPr lang="de-DE" sz="1400">
                <a:solidFill>
                  <a:srgbClr val="676666"/>
                </a:solidFill>
              </a:rPr>
              <a:t>Ja, gerne!</a:t>
            </a:r>
          </a:p>
        </p:txBody>
      </p:sp>
      <p:sp>
        <p:nvSpPr>
          <p:cNvPr id="4" name="Foliennummernplatzhalter 3">
            <a:extLst>
              <a:ext uri="{FF2B5EF4-FFF2-40B4-BE49-F238E27FC236}">
                <a16:creationId xmlns:a16="http://schemas.microsoft.com/office/drawing/2014/main" id="{4497DAA9-507F-4914-A647-7C70167DE24A}"/>
              </a:ext>
            </a:extLst>
          </p:cNvPr>
          <p:cNvSpPr>
            <a:spLocks noGrp="1"/>
          </p:cNvSpPr>
          <p:nvPr>
            <p:ph type="sldNum" sz="quarter" idx="12"/>
          </p:nvPr>
        </p:nvSpPr>
        <p:spPr/>
        <p:txBody>
          <a:bodyPr/>
          <a:lstStyle/>
          <a:p>
            <a:fld id="{ED832909-EC19-48EF-8290-21E6AAD8A5C6}" type="slidenum">
              <a:rPr lang="de-DE" smtClean="0"/>
              <a:pPr/>
              <a:t>17</a:t>
            </a:fld>
            <a:endParaRPr lang="de-DE"/>
          </a:p>
        </p:txBody>
      </p:sp>
      <p:sp>
        <p:nvSpPr>
          <p:cNvPr id="10" name="Fußzeilenplatzhalter 2">
            <a:extLst>
              <a:ext uri="{FF2B5EF4-FFF2-40B4-BE49-F238E27FC236}">
                <a16:creationId xmlns:a16="http://schemas.microsoft.com/office/drawing/2014/main" id="{646A4332-5C35-E907-E1E6-E9A0B1EB1D9B}"/>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[8]</a:t>
            </a:r>
          </a:p>
        </p:txBody>
      </p:sp>
    </p:spTree>
    <p:extLst>
      <p:ext uri="{BB962C8B-B14F-4D97-AF65-F5344CB8AC3E}">
        <p14:creationId xmlns:p14="http://schemas.microsoft.com/office/powerpoint/2010/main" val="3460602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A406F-591F-913D-FEF0-940BBD96B7C6}"/>
            </a:ext>
          </a:extLst>
        </p:cNvPr>
        <p:cNvGrpSpPr/>
        <p:nvPr/>
      </p:nvGrpSpPr>
      <p:grpSpPr>
        <a:xfrm>
          <a:off x="0" y="0"/>
          <a:ext cx="0" cy="0"/>
          <a:chOff x="0" y="0"/>
          <a:chExt cx="0" cy="0"/>
        </a:xfrm>
      </p:grpSpPr>
      <p:sp>
        <p:nvSpPr>
          <p:cNvPr id="20" name="Sprechblase: rechteckig mit abgerundeten Ecken 19">
            <a:extLst>
              <a:ext uri="{FF2B5EF4-FFF2-40B4-BE49-F238E27FC236}">
                <a16:creationId xmlns:a16="http://schemas.microsoft.com/office/drawing/2014/main" id="{8B1CD4E4-EC79-4710-8757-FAE775F1E312}"/>
              </a:ext>
            </a:extLst>
          </p:cNvPr>
          <p:cNvSpPr/>
          <p:nvPr/>
        </p:nvSpPr>
        <p:spPr>
          <a:xfrm flipH="1">
            <a:off x="6095998" y="1302026"/>
            <a:ext cx="4379843" cy="3112203"/>
          </a:xfrm>
          <a:prstGeom prst="wedgeRoundRectCallout">
            <a:avLst>
              <a:gd name="adj1" fmla="val -33171"/>
              <a:gd name="adj2" fmla="val 59237"/>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5" name="Titel 4">
            <a:extLst>
              <a:ext uri="{FF2B5EF4-FFF2-40B4-BE49-F238E27FC236}">
                <a16:creationId xmlns:a16="http://schemas.microsoft.com/office/drawing/2014/main" id="{FFF8C27C-E378-EFEA-EA3B-3B8FFC3F3979}"/>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Plattform</a:t>
            </a:r>
          </a:p>
        </p:txBody>
      </p:sp>
      <p:sp>
        <p:nvSpPr>
          <p:cNvPr id="3" name="Fußzeilenplatzhalter 2">
            <a:extLst>
              <a:ext uri="{FF2B5EF4-FFF2-40B4-BE49-F238E27FC236}">
                <a16:creationId xmlns:a16="http://schemas.microsoft.com/office/drawing/2014/main" id="{3126DA35-AFBF-C088-531E-73F8BADE4120}"/>
              </a:ext>
            </a:extLst>
          </p:cNvPr>
          <p:cNvSpPr>
            <a:spLocks noGrp="1"/>
          </p:cNvSpPr>
          <p:nvPr>
            <p:ph type="ftr" sz="quarter" idx="11"/>
          </p:nvPr>
        </p:nvSpPr>
        <p:spPr/>
        <p:txBody>
          <a:bodyPr/>
          <a:lstStyle/>
          <a:p>
            <a:r>
              <a:rPr lang="de-DE"/>
              <a:t>AI-powered Quantum Expert</a:t>
            </a:r>
          </a:p>
        </p:txBody>
      </p:sp>
      <p:pic>
        <p:nvPicPr>
          <p:cNvPr id="7" name="Picture 2" descr="Chatbot - Free technology icons">
            <a:extLst>
              <a:ext uri="{FF2B5EF4-FFF2-40B4-BE49-F238E27FC236}">
                <a16:creationId xmlns:a16="http://schemas.microsoft.com/office/drawing/2014/main" id="{C99A5E18-2E03-1DEB-1AE8-29A04766ECB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61" b="95898" l="9961" r="89844">
                        <a14:foregroundMark x1="52734" y1="95898" x2="52734" y2="95898"/>
                      </a14:backgroundRemoval>
                    </a14:imgEffect>
                  </a14:imgLayer>
                </a14:imgProps>
              </a:ext>
              <a:ext uri="{28A0092B-C50C-407E-A947-70E740481C1C}">
                <a14:useLocalDpi xmlns:a14="http://schemas.microsoft.com/office/drawing/2010/main" val="0"/>
              </a:ext>
            </a:extLst>
          </a:blip>
          <a:srcRect/>
          <a:stretch>
            <a:fillRect/>
          </a:stretch>
        </p:blipFill>
        <p:spPr bwMode="auto">
          <a:xfrm>
            <a:off x="8852781" y="4443057"/>
            <a:ext cx="1410704" cy="1410704"/>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737716E5-931B-8D1B-B07C-324C14F6FDE2}"/>
              </a:ext>
            </a:extLst>
          </p:cNvPr>
          <p:cNvSpPr txBox="1"/>
          <p:nvPr/>
        </p:nvSpPr>
        <p:spPr>
          <a:xfrm>
            <a:off x="6255535" y="1395924"/>
            <a:ext cx="4220307" cy="2985433"/>
          </a:xfrm>
          <a:prstGeom prst="rect">
            <a:avLst/>
          </a:prstGeom>
          <a:noFill/>
        </p:spPr>
        <p:txBody>
          <a:bodyPr wrap="square">
            <a:spAutoFit/>
          </a:bodyPr>
          <a:lstStyle/>
          <a:p>
            <a:r>
              <a:rPr lang="de-DE" sz="1400">
                <a:solidFill>
                  <a:srgbClr val="676666"/>
                </a:solidFill>
              </a:rPr>
              <a:t>Hier die wichtigsten Konzepte sind:</a:t>
            </a:r>
          </a:p>
          <a:p>
            <a:endParaRPr lang="de-DE" sz="800">
              <a:solidFill>
                <a:srgbClr val="676666"/>
              </a:solidFill>
            </a:endParaRPr>
          </a:p>
          <a:p>
            <a:pPr marL="285750" indent="-285750">
              <a:buFont typeface="Arial" panose="020B0604020202020204" pitchFamily="34" charset="0"/>
              <a:buChar char="•"/>
            </a:pPr>
            <a:r>
              <a:rPr lang="de-DE" sz="1400">
                <a:solidFill>
                  <a:srgbClr val="676666"/>
                </a:solidFill>
              </a:rPr>
              <a:t>Optimierung der </a:t>
            </a:r>
            <a:r>
              <a:rPr lang="de-DE" sz="1400" err="1">
                <a:solidFill>
                  <a:srgbClr val="676666"/>
                </a:solidFill>
              </a:rPr>
              <a:t>Lufraumnutzung</a:t>
            </a:r>
            <a:r>
              <a:rPr lang="de-DE" sz="1400">
                <a:solidFill>
                  <a:srgbClr val="676666"/>
                </a:solidFill>
              </a:rPr>
              <a:t> zur Vermeidung von Überlastung und Verspätungen</a:t>
            </a:r>
          </a:p>
          <a:p>
            <a:pPr marL="285750" indent="-285750">
              <a:buFont typeface="Arial" panose="020B0604020202020204" pitchFamily="34" charset="0"/>
              <a:buChar char="•"/>
            </a:pPr>
            <a:r>
              <a:rPr lang="de-DE" sz="1400" err="1">
                <a:solidFill>
                  <a:srgbClr val="676666"/>
                </a:solidFill>
              </a:rPr>
              <a:t>Predictive</a:t>
            </a:r>
            <a:r>
              <a:rPr lang="de-DE" sz="1400">
                <a:solidFill>
                  <a:srgbClr val="676666"/>
                </a:solidFill>
              </a:rPr>
              <a:t> Analytics mit Quantum Computing für präzisere Flugroutenoptimierung</a:t>
            </a:r>
          </a:p>
          <a:p>
            <a:pPr marL="285750" indent="-285750">
              <a:buFont typeface="Arial" panose="020B0604020202020204" pitchFamily="34" charset="0"/>
              <a:buChar char="•"/>
            </a:pPr>
            <a:r>
              <a:rPr lang="de-DE" sz="1400">
                <a:solidFill>
                  <a:srgbClr val="676666"/>
                </a:solidFill>
              </a:rPr>
              <a:t>Dynamische Anpassungen basierend auf Echtzeit-Verkehrsdaten</a:t>
            </a:r>
          </a:p>
          <a:p>
            <a:endParaRPr lang="de-DE" sz="800">
              <a:solidFill>
                <a:srgbClr val="676666"/>
              </a:solidFill>
            </a:endParaRPr>
          </a:p>
          <a:p>
            <a:r>
              <a:rPr lang="de-DE" sz="1400">
                <a:solidFill>
                  <a:srgbClr val="676666"/>
                </a:solidFill>
              </a:rPr>
              <a:t>Mit </a:t>
            </a:r>
            <a:r>
              <a:rPr lang="de-DE" sz="1400" err="1">
                <a:solidFill>
                  <a:srgbClr val="676666"/>
                </a:solidFill>
              </a:rPr>
              <a:t>KIPU’s</a:t>
            </a:r>
            <a:r>
              <a:rPr lang="de-DE" sz="1400">
                <a:solidFill>
                  <a:srgbClr val="676666"/>
                </a:solidFill>
              </a:rPr>
              <a:t> Quantum-Optimierungsalgorithmen (DCQO) können größere Probleme gelöst werden als mit klassischen Methoden. Der Service ist auf unserem Marketplace verfügbar: [</a:t>
            </a:r>
            <a:r>
              <a:rPr lang="de-DE" sz="1400" i="1">
                <a:solidFill>
                  <a:srgbClr val="676666"/>
                </a:solidFill>
              </a:rPr>
              <a:t>Link zum ATFM Use Case</a:t>
            </a:r>
            <a:r>
              <a:rPr lang="de-DE" sz="1400">
                <a:solidFill>
                  <a:srgbClr val="676666"/>
                </a:solidFill>
              </a:rPr>
              <a:t>]. Möchten Sie mehr Informationen?</a:t>
            </a:r>
          </a:p>
        </p:txBody>
      </p:sp>
      <p:pic>
        <p:nvPicPr>
          <p:cNvPr id="15" name="Grafik 14">
            <a:extLst>
              <a:ext uri="{FF2B5EF4-FFF2-40B4-BE49-F238E27FC236}">
                <a16:creationId xmlns:a16="http://schemas.microsoft.com/office/drawing/2014/main" id="{65141C95-9D40-6DF5-EA31-F1C8AEA307CB}"/>
              </a:ext>
            </a:extLst>
          </p:cNvPr>
          <p:cNvPicPr>
            <a:picLocks noChangeAspect="1"/>
          </p:cNvPicPr>
          <p:nvPr/>
        </p:nvPicPr>
        <p:blipFill>
          <a:blip r:embed="rId5">
            <a:extLst>
              <a:ext uri="{28A0092B-C50C-407E-A947-70E740481C1C}">
                <a14:useLocalDpi xmlns:a14="http://schemas.microsoft.com/office/drawing/2010/main" val="0"/>
              </a:ext>
            </a:extLst>
          </a:blip>
          <a:srcRect b="5598"/>
          <a:stretch/>
        </p:blipFill>
        <p:spPr>
          <a:xfrm>
            <a:off x="362339" y="2999947"/>
            <a:ext cx="2280536" cy="2317666"/>
          </a:xfrm>
          <a:prstGeom prst="rect">
            <a:avLst/>
          </a:prstGeom>
        </p:spPr>
      </p:pic>
      <p:sp>
        <p:nvSpPr>
          <p:cNvPr id="16" name="Sprechblase: rechteckig mit abgerundeten Ecken 15">
            <a:extLst>
              <a:ext uri="{FF2B5EF4-FFF2-40B4-BE49-F238E27FC236}">
                <a16:creationId xmlns:a16="http://schemas.microsoft.com/office/drawing/2014/main" id="{BA70F1FB-3AFC-78CF-785B-C64FA536B36C}"/>
              </a:ext>
            </a:extLst>
          </p:cNvPr>
          <p:cNvSpPr/>
          <p:nvPr/>
        </p:nvSpPr>
        <p:spPr>
          <a:xfrm>
            <a:off x="2175389" y="1951503"/>
            <a:ext cx="3457493" cy="1602820"/>
          </a:xfrm>
          <a:prstGeom prst="wedgeRoundRectCallout">
            <a:avLst>
              <a:gd name="adj1" fmla="val -33246"/>
              <a:gd name="adj2" fmla="val 72873"/>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17" name="Textfeld 16">
            <a:extLst>
              <a:ext uri="{FF2B5EF4-FFF2-40B4-BE49-F238E27FC236}">
                <a16:creationId xmlns:a16="http://schemas.microsoft.com/office/drawing/2014/main" id="{EA0752FE-2177-909E-9940-EC995BB7FE73}"/>
              </a:ext>
            </a:extLst>
          </p:cNvPr>
          <p:cNvSpPr txBox="1"/>
          <p:nvPr/>
        </p:nvSpPr>
        <p:spPr>
          <a:xfrm>
            <a:off x="2233388" y="2016640"/>
            <a:ext cx="3457493" cy="307777"/>
          </a:xfrm>
          <a:prstGeom prst="rect">
            <a:avLst/>
          </a:prstGeom>
          <a:noFill/>
        </p:spPr>
        <p:txBody>
          <a:bodyPr wrap="square">
            <a:spAutoFit/>
          </a:bodyPr>
          <a:lstStyle/>
          <a:p>
            <a:r>
              <a:rPr lang="de-DE" sz="1400">
                <a:solidFill>
                  <a:srgbClr val="676666"/>
                </a:solidFill>
              </a:rPr>
              <a:t>Ja, gerne!</a:t>
            </a:r>
          </a:p>
        </p:txBody>
      </p:sp>
      <p:sp>
        <p:nvSpPr>
          <p:cNvPr id="2" name="Foliennummernplatzhalter 1">
            <a:extLst>
              <a:ext uri="{FF2B5EF4-FFF2-40B4-BE49-F238E27FC236}">
                <a16:creationId xmlns:a16="http://schemas.microsoft.com/office/drawing/2014/main" id="{DD47B9D1-DCA1-7627-DCD5-2A1E44545FC9}"/>
              </a:ext>
            </a:extLst>
          </p:cNvPr>
          <p:cNvSpPr>
            <a:spLocks noGrp="1"/>
          </p:cNvSpPr>
          <p:nvPr>
            <p:ph type="sldNum" sz="quarter" idx="12"/>
          </p:nvPr>
        </p:nvSpPr>
        <p:spPr/>
        <p:txBody>
          <a:bodyPr/>
          <a:lstStyle/>
          <a:p>
            <a:fld id="{ED832909-EC19-48EF-8290-21E6AAD8A5C6}" type="slidenum">
              <a:rPr lang="de-DE" smtClean="0"/>
              <a:pPr/>
              <a:t>18</a:t>
            </a:fld>
            <a:endParaRPr lang="de-DE"/>
          </a:p>
        </p:txBody>
      </p:sp>
      <p:sp>
        <p:nvSpPr>
          <p:cNvPr id="4" name="Fußzeilenplatzhalter 2">
            <a:extLst>
              <a:ext uri="{FF2B5EF4-FFF2-40B4-BE49-F238E27FC236}">
                <a16:creationId xmlns:a16="http://schemas.microsoft.com/office/drawing/2014/main" id="{12337C0B-3F44-D199-3107-CA2B1F4832FF}"/>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[8]</a:t>
            </a:r>
          </a:p>
        </p:txBody>
      </p:sp>
    </p:spTree>
    <p:extLst>
      <p:ext uri="{BB962C8B-B14F-4D97-AF65-F5344CB8AC3E}">
        <p14:creationId xmlns:p14="http://schemas.microsoft.com/office/powerpoint/2010/main" val="940961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5D08A-E0D4-EAF0-004B-5C40DCA0BBB7}"/>
            </a:ext>
          </a:extLst>
        </p:cNvPr>
        <p:cNvGrpSpPr/>
        <p:nvPr/>
      </p:nvGrpSpPr>
      <p:grpSpPr>
        <a:xfrm>
          <a:off x="0" y="0"/>
          <a:ext cx="0" cy="0"/>
          <a:chOff x="0" y="0"/>
          <a:chExt cx="0" cy="0"/>
        </a:xfrm>
      </p:grpSpPr>
      <p:sp>
        <p:nvSpPr>
          <p:cNvPr id="20" name="Sprechblase: rechteckig mit abgerundeten Ecken 19">
            <a:extLst>
              <a:ext uri="{FF2B5EF4-FFF2-40B4-BE49-F238E27FC236}">
                <a16:creationId xmlns:a16="http://schemas.microsoft.com/office/drawing/2014/main" id="{A1174D73-4437-8FEE-A470-CBCA80C222CE}"/>
              </a:ext>
            </a:extLst>
          </p:cNvPr>
          <p:cNvSpPr/>
          <p:nvPr/>
        </p:nvSpPr>
        <p:spPr>
          <a:xfrm flipH="1">
            <a:off x="6095998" y="1032543"/>
            <a:ext cx="4379843" cy="3112203"/>
          </a:xfrm>
          <a:prstGeom prst="wedgeRoundRectCallout">
            <a:avLst>
              <a:gd name="adj1" fmla="val -33171"/>
              <a:gd name="adj2" fmla="val 59237"/>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5" name="Titel 4">
            <a:extLst>
              <a:ext uri="{FF2B5EF4-FFF2-40B4-BE49-F238E27FC236}">
                <a16:creationId xmlns:a16="http://schemas.microsoft.com/office/drawing/2014/main" id="{5E96190F-25B7-3A9B-96AB-6A466D59DC5C}"/>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Plattform</a:t>
            </a:r>
          </a:p>
        </p:txBody>
      </p:sp>
      <p:sp>
        <p:nvSpPr>
          <p:cNvPr id="3" name="Fußzeilenplatzhalter 2">
            <a:extLst>
              <a:ext uri="{FF2B5EF4-FFF2-40B4-BE49-F238E27FC236}">
                <a16:creationId xmlns:a16="http://schemas.microsoft.com/office/drawing/2014/main" id="{905F1772-9766-B13D-D82B-F102FF7D9242}"/>
              </a:ext>
            </a:extLst>
          </p:cNvPr>
          <p:cNvSpPr>
            <a:spLocks noGrp="1"/>
          </p:cNvSpPr>
          <p:nvPr>
            <p:ph type="ftr" sz="quarter" idx="11"/>
          </p:nvPr>
        </p:nvSpPr>
        <p:spPr/>
        <p:txBody>
          <a:bodyPr/>
          <a:lstStyle/>
          <a:p>
            <a:r>
              <a:rPr lang="de-DE"/>
              <a:t>AI-powered Quantum Expert</a:t>
            </a:r>
          </a:p>
        </p:txBody>
      </p:sp>
      <p:pic>
        <p:nvPicPr>
          <p:cNvPr id="7" name="Picture 2" descr="Chatbot - Free technology icons">
            <a:extLst>
              <a:ext uri="{FF2B5EF4-FFF2-40B4-BE49-F238E27FC236}">
                <a16:creationId xmlns:a16="http://schemas.microsoft.com/office/drawing/2014/main" id="{6DA01FBF-9B40-700B-F80B-A6307EB1879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61" b="95898" l="9961" r="89844">
                        <a14:foregroundMark x1="52734" y1="95898" x2="52734" y2="95898"/>
                      </a14:backgroundRemoval>
                    </a14:imgEffect>
                  </a14:imgLayer>
                </a14:imgProps>
              </a:ext>
              <a:ext uri="{28A0092B-C50C-407E-A947-70E740481C1C}">
                <a14:useLocalDpi xmlns:a14="http://schemas.microsoft.com/office/drawing/2010/main" val="0"/>
              </a:ext>
            </a:extLst>
          </a:blip>
          <a:srcRect/>
          <a:stretch>
            <a:fillRect/>
          </a:stretch>
        </p:blipFill>
        <p:spPr bwMode="auto">
          <a:xfrm>
            <a:off x="8852781" y="4173574"/>
            <a:ext cx="1410704" cy="14107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uppieren 10">
            <a:extLst>
              <a:ext uri="{FF2B5EF4-FFF2-40B4-BE49-F238E27FC236}">
                <a16:creationId xmlns:a16="http://schemas.microsoft.com/office/drawing/2014/main" id="{A650820B-1EDB-AEEF-5092-A72EF9867FE4}"/>
              </a:ext>
            </a:extLst>
          </p:cNvPr>
          <p:cNvGrpSpPr/>
          <p:nvPr/>
        </p:nvGrpSpPr>
        <p:grpSpPr>
          <a:xfrm>
            <a:off x="6255534" y="1111052"/>
            <a:ext cx="4220307" cy="3139321"/>
            <a:chOff x="6255534" y="1380535"/>
            <a:chExt cx="4220307" cy="3139321"/>
          </a:xfrm>
        </p:grpSpPr>
        <p:sp>
          <p:nvSpPr>
            <p:cNvPr id="13" name="Textfeld 12">
              <a:extLst>
                <a:ext uri="{FF2B5EF4-FFF2-40B4-BE49-F238E27FC236}">
                  <a16:creationId xmlns:a16="http://schemas.microsoft.com/office/drawing/2014/main" id="{246F38D5-6FF0-92A1-E4BB-F12C80312EC5}"/>
                </a:ext>
              </a:extLst>
            </p:cNvPr>
            <p:cNvSpPr txBox="1"/>
            <p:nvPr/>
          </p:nvSpPr>
          <p:spPr>
            <a:xfrm>
              <a:off x="6255534" y="1380535"/>
              <a:ext cx="4220307" cy="3139321"/>
            </a:xfrm>
            <a:prstGeom prst="rect">
              <a:avLst/>
            </a:prstGeom>
            <a:noFill/>
          </p:spPr>
          <p:txBody>
            <a:bodyPr wrap="square">
              <a:spAutoFit/>
            </a:bodyPr>
            <a:lstStyle/>
            <a:p>
              <a:r>
                <a:rPr lang="de-DE" sz="1400">
                  <a:solidFill>
                    <a:srgbClr val="676666"/>
                  </a:solidFill>
                </a:rPr>
                <a:t>Sie können den ATFM-Optimierungsservice in Ihre bestehenden Workflows integrieren, indem Sie den folgenden Python-Code verwenden:</a:t>
              </a:r>
            </a:p>
            <a:p>
              <a:endParaRPr lang="de-DE" sz="1400">
                <a:solidFill>
                  <a:srgbClr val="676666"/>
                </a:solidFill>
              </a:endParaRPr>
            </a:p>
            <a:p>
              <a:endParaRPr lang="de-DE" sz="1400">
                <a:solidFill>
                  <a:srgbClr val="676666"/>
                </a:solidFill>
              </a:endParaRPr>
            </a:p>
            <a:p>
              <a:endParaRPr lang="de-DE" sz="900">
                <a:solidFill>
                  <a:srgbClr val="676666"/>
                </a:solidFill>
              </a:endParaRPr>
            </a:p>
            <a:p>
              <a:endParaRPr lang="de-DE" sz="1400">
                <a:solidFill>
                  <a:srgbClr val="676666"/>
                </a:solidFill>
              </a:endParaRPr>
            </a:p>
            <a:p>
              <a:endParaRPr lang="de-DE" sz="1200">
                <a:solidFill>
                  <a:srgbClr val="676666"/>
                </a:solidFill>
              </a:endParaRPr>
            </a:p>
            <a:p>
              <a:endParaRPr lang="de-DE" sz="1400">
                <a:solidFill>
                  <a:srgbClr val="676666"/>
                </a:solidFill>
              </a:endParaRPr>
            </a:p>
            <a:p>
              <a:endParaRPr lang="de-DE" sz="1600">
                <a:solidFill>
                  <a:srgbClr val="676666"/>
                </a:solidFill>
              </a:endParaRPr>
            </a:p>
            <a:p>
              <a:r>
                <a:rPr lang="de-DE" sz="1400">
                  <a:solidFill>
                    <a:srgbClr val="676666"/>
                  </a:solidFill>
                </a:rPr>
                <a:t>Um Ihren Zugangstoken zu erhalten, folgen Sie bitte dieser [</a:t>
              </a:r>
              <a:r>
                <a:rPr lang="de-DE" sz="1400" i="1">
                  <a:solidFill>
                    <a:srgbClr val="676666"/>
                  </a:solidFill>
                </a:rPr>
                <a:t>Authentifizierungsanleitung</a:t>
              </a:r>
              <a:r>
                <a:rPr lang="de-DE" sz="1400">
                  <a:solidFill>
                    <a:srgbClr val="676666"/>
                  </a:solidFill>
                </a:rPr>
                <a:t>]. Lassen Sie mich wissen, wenn Sie weitere Unterstützung benötigen!</a:t>
              </a:r>
            </a:p>
          </p:txBody>
        </p:sp>
        <p:pic>
          <p:nvPicPr>
            <p:cNvPr id="10" name="Grafik 9">
              <a:extLst>
                <a:ext uri="{FF2B5EF4-FFF2-40B4-BE49-F238E27FC236}">
                  <a16:creationId xmlns:a16="http://schemas.microsoft.com/office/drawing/2014/main" id="{894E0A67-00CD-5A3D-F441-376974331DDF}"/>
                </a:ext>
              </a:extLst>
            </p:cNvPr>
            <p:cNvPicPr>
              <a:picLocks noChangeAspect="1"/>
            </p:cNvPicPr>
            <p:nvPr/>
          </p:nvPicPr>
          <p:blipFill>
            <a:blip r:embed="rId5"/>
            <a:stretch>
              <a:fillRect/>
            </a:stretch>
          </p:blipFill>
          <p:spPr>
            <a:xfrm>
              <a:off x="6465065" y="2123602"/>
              <a:ext cx="3661285" cy="1305111"/>
            </a:xfrm>
            <a:prstGeom prst="rect">
              <a:avLst/>
            </a:prstGeom>
          </p:spPr>
        </p:pic>
      </p:grpSp>
      <p:pic>
        <p:nvPicPr>
          <p:cNvPr id="12" name="Grafik 11">
            <a:extLst>
              <a:ext uri="{FF2B5EF4-FFF2-40B4-BE49-F238E27FC236}">
                <a16:creationId xmlns:a16="http://schemas.microsoft.com/office/drawing/2014/main" id="{F3480436-6FBF-4B40-CA88-B0C7A1737029}"/>
              </a:ext>
            </a:extLst>
          </p:cNvPr>
          <p:cNvPicPr>
            <a:picLocks noChangeAspect="1"/>
          </p:cNvPicPr>
          <p:nvPr/>
        </p:nvPicPr>
        <p:blipFill>
          <a:blip r:embed="rId6">
            <a:extLst>
              <a:ext uri="{28A0092B-C50C-407E-A947-70E740481C1C}">
                <a14:useLocalDpi xmlns:a14="http://schemas.microsoft.com/office/drawing/2010/main" val="0"/>
              </a:ext>
            </a:extLst>
          </a:blip>
          <a:srcRect b="7626"/>
          <a:stretch/>
        </p:blipFill>
        <p:spPr>
          <a:xfrm>
            <a:off x="362339" y="3208669"/>
            <a:ext cx="2280536" cy="2267899"/>
          </a:xfrm>
          <a:prstGeom prst="rect">
            <a:avLst/>
          </a:prstGeom>
        </p:spPr>
      </p:pic>
      <p:sp>
        <p:nvSpPr>
          <p:cNvPr id="14" name="Sprechblase: rechteckig mit abgerundeten Ecken 13">
            <a:extLst>
              <a:ext uri="{FF2B5EF4-FFF2-40B4-BE49-F238E27FC236}">
                <a16:creationId xmlns:a16="http://schemas.microsoft.com/office/drawing/2014/main" id="{84858935-C6CD-8FE3-84C0-0711316F1F89}"/>
              </a:ext>
            </a:extLst>
          </p:cNvPr>
          <p:cNvSpPr/>
          <p:nvPr/>
        </p:nvSpPr>
        <p:spPr>
          <a:xfrm>
            <a:off x="2175389" y="2160225"/>
            <a:ext cx="3457493" cy="1602820"/>
          </a:xfrm>
          <a:prstGeom prst="wedgeRoundRectCallout">
            <a:avLst>
              <a:gd name="adj1" fmla="val -33246"/>
              <a:gd name="adj2" fmla="val 72873"/>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15" name="Textfeld 14">
            <a:extLst>
              <a:ext uri="{FF2B5EF4-FFF2-40B4-BE49-F238E27FC236}">
                <a16:creationId xmlns:a16="http://schemas.microsoft.com/office/drawing/2014/main" id="{2CE06BA3-7D80-6575-0F91-9A84E9A7680B}"/>
              </a:ext>
            </a:extLst>
          </p:cNvPr>
          <p:cNvSpPr txBox="1"/>
          <p:nvPr/>
        </p:nvSpPr>
        <p:spPr>
          <a:xfrm>
            <a:off x="2233388" y="2225362"/>
            <a:ext cx="3457493" cy="307777"/>
          </a:xfrm>
          <a:prstGeom prst="rect">
            <a:avLst/>
          </a:prstGeom>
          <a:noFill/>
        </p:spPr>
        <p:txBody>
          <a:bodyPr wrap="square">
            <a:spAutoFit/>
          </a:bodyPr>
          <a:lstStyle/>
          <a:p>
            <a:r>
              <a:rPr lang="de-DE" sz="1400">
                <a:solidFill>
                  <a:srgbClr val="676666"/>
                </a:solidFill>
              </a:rPr>
              <a:t>Wie rufe ich den Service mit Python auf?</a:t>
            </a:r>
          </a:p>
        </p:txBody>
      </p:sp>
      <p:sp>
        <p:nvSpPr>
          <p:cNvPr id="2" name="Foliennummernplatzhalter 1">
            <a:extLst>
              <a:ext uri="{FF2B5EF4-FFF2-40B4-BE49-F238E27FC236}">
                <a16:creationId xmlns:a16="http://schemas.microsoft.com/office/drawing/2014/main" id="{EE8A5DF8-3FF8-666E-65EE-92ACD416DA62}"/>
              </a:ext>
            </a:extLst>
          </p:cNvPr>
          <p:cNvSpPr>
            <a:spLocks noGrp="1"/>
          </p:cNvSpPr>
          <p:nvPr>
            <p:ph type="sldNum" sz="quarter" idx="12"/>
          </p:nvPr>
        </p:nvSpPr>
        <p:spPr/>
        <p:txBody>
          <a:bodyPr/>
          <a:lstStyle/>
          <a:p>
            <a:fld id="{ED832909-EC19-48EF-8290-21E6AAD8A5C6}" type="slidenum">
              <a:rPr lang="de-DE" smtClean="0"/>
              <a:pPr/>
              <a:t>19</a:t>
            </a:fld>
            <a:endParaRPr lang="de-DE"/>
          </a:p>
        </p:txBody>
      </p:sp>
      <p:sp>
        <p:nvSpPr>
          <p:cNvPr id="4" name="Fußzeilenplatzhalter 2">
            <a:extLst>
              <a:ext uri="{FF2B5EF4-FFF2-40B4-BE49-F238E27FC236}">
                <a16:creationId xmlns:a16="http://schemas.microsoft.com/office/drawing/2014/main" id="{032C9BC8-2211-A3B7-B74D-2C944208EAA3}"/>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[8]</a:t>
            </a:r>
          </a:p>
        </p:txBody>
      </p:sp>
    </p:spTree>
    <p:extLst>
      <p:ext uri="{BB962C8B-B14F-4D97-AF65-F5344CB8AC3E}">
        <p14:creationId xmlns:p14="http://schemas.microsoft.com/office/powerpoint/2010/main" val="1712960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63256D-51B7-C6D5-E94D-4DBF5577A84A}"/>
              </a:ext>
            </a:extLst>
          </p:cNvPr>
          <p:cNvSpPr>
            <a:spLocks noGrp="1"/>
          </p:cNvSpPr>
          <p:nvPr>
            <p:ph type="title"/>
          </p:nvPr>
        </p:nvSpPr>
        <p:spPr/>
        <p:txBody>
          <a:bodyPr>
            <a:normAutofit/>
          </a:bodyPr>
          <a:lstStyle/>
          <a:p>
            <a:r>
              <a:rPr lang="de-DE">
                <a:solidFill>
                  <a:srgbClr val="676666"/>
                </a:solidFill>
              </a:rPr>
              <a:t>Agenda</a:t>
            </a:r>
          </a:p>
        </p:txBody>
      </p:sp>
      <p:sp>
        <p:nvSpPr>
          <p:cNvPr id="3" name="Fußzeilenplatzhalter 2">
            <a:extLst>
              <a:ext uri="{FF2B5EF4-FFF2-40B4-BE49-F238E27FC236}">
                <a16:creationId xmlns:a16="http://schemas.microsoft.com/office/drawing/2014/main" id="{C567C811-64AD-176C-0997-608B6DE8B1FD}"/>
              </a:ext>
            </a:extLst>
          </p:cNvPr>
          <p:cNvSpPr>
            <a:spLocks noGrp="1"/>
          </p:cNvSpPr>
          <p:nvPr>
            <p:ph type="ftr" sz="quarter" idx="11"/>
          </p:nvPr>
        </p:nvSpPr>
        <p:spPr/>
        <p:txBody>
          <a:bodyPr/>
          <a:lstStyle/>
          <a:p>
            <a:r>
              <a:rPr lang="de-DE"/>
              <a:t>AI-powered Quantum Expert</a:t>
            </a:r>
          </a:p>
        </p:txBody>
      </p:sp>
      <p:pic>
        <p:nvPicPr>
          <p:cNvPr id="5" name="Picture 2" descr="零成本！本機LLM打造個人化RAG應用，Llama 3🦙🦙🦙 + LangChain🦜🔗 | by Softaverse | Medium">
            <a:extLst>
              <a:ext uri="{FF2B5EF4-FFF2-40B4-BE49-F238E27FC236}">
                <a16:creationId xmlns:a16="http://schemas.microsoft.com/office/drawing/2014/main" id="{7CF3D5A7-DC5A-0DC2-A791-545AFB3E4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282" y="1460003"/>
            <a:ext cx="4465674" cy="446567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pieren 5">
            <a:extLst>
              <a:ext uri="{FF2B5EF4-FFF2-40B4-BE49-F238E27FC236}">
                <a16:creationId xmlns:a16="http://schemas.microsoft.com/office/drawing/2014/main" id="{810A2B58-6CEB-1E97-DB9F-CECF674C7ED7}"/>
              </a:ext>
            </a:extLst>
          </p:cNvPr>
          <p:cNvGrpSpPr/>
          <p:nvPr/>
        </p:nvGrpSpPr>
        <p:grpSpPr>
          <a:xfrm>
            <a:off x="480044" y="1826638"/>
            <a:ext cx="5697472" cy="914400"/>
            <a:chOff x="353006" y="1625193"/>
            <a:chExt cx="5697472" cy="914400"/>
          </a:xfrm>
        </p:grpSpPr>
        <p:pic>
          <p:nvPicPr>
            <p:cNvPr id="7" name="Grafik 6" descr="Marke 1 mit einfarbiger Füllung">
              <a:extLst>
                <a:ext uri="{FF2B5EF4-FFF2-40B4-BE49-F238E27FC236}">
                  <a16:creationId xmlns:a16="http://schemas.microsoft.com/office/drawing/2014/main" id="{01D2AC86-E945-5128-D9CC-702A5802B0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3006" y="1625193"/>
              <a:ext cx="914400" cy="914400"/>
            </a:xfrm>
            <a:prstGeom prst="rect">
              <a:avLst/>
            </a:prstGeom>
          </p:spPr>
        </p:pic>
        <p:sp>
          <p:nvSpPr>
            <p:cNvPr id="8" name="Textfeld 7">
              <a:extLst>
                <a:ext uri="{FF2B5EF4-FFF2-40B4-BE49-F238E27FC236}">
                  <a16:creationId xmlns:a16="http://schemas.microsoft.com/office/drawing/2014/main" id="{3C9B6CFF-157D-DBA9-2616-D793B1E682B6}"/>
                </a:ext>
              </a:extLst>
            </p:cNvPr>
            <p:cNvSpPr txBox="1"/>
            <p:nvPr/>
          </p:nvSpPr>
          <p:spPr>
            <a:xfrm>
              <a:off x="1442482" y="1851342"/>
              <a:ext cx="4607996" cy="369332"/>
            </a:xfrm>
            <a:prstGeom prst="rect">
              <a:avLst/>
            </a:prstGeom>
            <a:noFill/>
          </p:spPr>
          <p:txBody>
            <a:bodyPr wrap="square" rtlCol="0">
              <a:spAutoFit/>
            </a:bodyPr>
            <a:lstStyle/>
            <a:p>
              <a:r>
                <a:rPr lang="de-DE" b="1" kern="100">
                  <a:solidFill>
                    <a:srgbClr val="828181"/>
                  </a:solidFill>
                  <a:latin typeface="Aptos" panose="020B0004020202020204" pitchFamily="34" charset="0"/>
                  <a:cs typeface="Times New Roman" panose="02020603050405020304" pitchFamily="18" charset="0"/>
                </a:rPr>
                <a:t>Unser Projekt mit KIPU Quantum</a:t>
              </a:r>
            </a:p>
          </p:txBody>
        </p:sp>
      </p:grpSp>
      <p:grpSp>
        <p:nvGrpSpPr>
          <p:cNvPr id="9" name="Gruppieren 8">
            <a:extLst>
              <a:ext uri="{FF2B5EF4-FFF2-40B4-BE49-F238E27FC236}">
                <a16:creationId xmlns:a16="http://schemas.microsoft.com/office/drawing/2014/main" id="{5CF85571-D8C2-9E20-B920-35C4810DD759}"/>
              </a:ext>
            </a:extLst>
          </p:cNvPr>
          <p:cNvGrpSpPr/>
          <p:nvPr/>
        </p:nvGrpSpPr>
        <p:grpSpPr>
          <a:xfrm>
            <a:off x="937244" y="2926887"/>
            <a:ext cx="5455913" cy="914400"/>
            <a:chOff x="810206" y="2630219"/>
            <a:chExt cx="5455913" cy="914400"/>
          </a:xfrm>
        </p:grpSpPr>
        <p:pic>
          <p:nvPicPr>
            <p:cNvPr id="10" name="Grafik 9" descr="Abzeichen mit einfarbiger Füllung">
              <a:extLst>
                <a:ext uri="{FF2B5EF4-FFF2-40B4-BE49-F238E27FC236}">
                  <a16:creationId xmlns:a16="http://schemas.microsoft.com/office/drawing/2014/main" id="{38AFC0B5-6D21-7A62-0B22-0C2D9D820C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206" y="2630219"/>
              <a:ext cx="914400" cy="914400"/>
            </a:xfrm>
            <a:prstGeom prst="rect">
              <a:avLst/>
            </a:prstGeom>
          </p:spPr>
        </p:pic>
        <p:sp>
          <p:nvSpPr>
            <p:cNvPr id="11" name="Textfeld 10">
              <a:extLst>
                <a:ext uri="{FF2B5EF4-FFF2-40B4-BE49-F238E27FC236}">
                  <a16:creationId xmlns:a16="http://schemas.microsoft.com/office/drawing/2014/main" id="{8B77F417-065A-A4E8-14CC-A5E36102144A}"/>
                </a:ext>
              </a:extLst>
            </p:cNvPr>
            <p:cNvSpPr txBox="1"/>
            <p:nvPr/>
          </p:nvSpPr>
          <p:spPr>
            <a:xfrm>
              <a:off x="1938668" y="2902753"/>
              <a:ext cx="4327451" cy="369332"/>
            </a:xfrm>
            <a:prstGeom prst="rect">
              <a:avLst/>
            </a:prstGeom>
            <a:noFill/>
          </p:spPr>
          <p:txBody>
            <a:bodyPr wrap="square" rtlCol="0">
              <a:spAutoFit/>
            </a:bodyPr>
            <a:lstStyle/>
            <a:p>
              <a:r>
                <a:rPr lang="de-DE" b="1">
                  <a:solidFill>
                    <a:srgbClr val="828181"/>
                  </a:solidFill>
                </a:rPr>
                <a:t>Retrieval </a:t>
              </a:r>
              <a:r>
                <a:rPr lang="de-DE" b="1" err="1">
                  <a:solidFill>
                    <a:srgbClr val="828181"/>
                  </a:solidFill>
                </a:rPr>
                <a:t>Augmented</a:t>
              </a:r>
              <a:r>
                <a:rPr lang="de-DE" b="1">
                  <a:solidFill>
                    <a:srgbClr val="828181"/>
                  </a:solidFill>
                </a:rPr>
                <a:t> Generation</a:t>
              </a:r>
              <a:r>
                <a:rPr lang="de-DE" b="1" kern="100">
                  <a:solidFill>
                    <a:srgbClr val="828181"/>
                  </a:solidFill>
                  <a:latin typeface="Aptos" panose="020B0004020202020204" pitchFamily="34" charset="0"/>
                  <a:ea typeface="Aptos" panose="020B0004020202020204" pitchFamily="34" charset="0"/>
                  <a:cs typeface="Times New Roman" panose="02020603050405020304" pitchFamily="18" charset="0"/>
                </a:rPr>
                <a:t> </a:t>
              </a:r>
              <a:endParaRPr lang="de-DE" b="1">
                <a:solidFill>
                  <a:srgbClr val="828181"/>
                </a:solidFill>
                <a:highlight>
                  <a:srgbClr val="FFFF00"/>
                </a:highlight>
              </a:endParaRPr>
            </a:p>
          </p:txBody>
        </p:sp>
      </p:grpSp>
      <p:grpSp>
        <p:nvGrpSpPr>
          <p:cNvPr id="12" name="Gruppieren 11">
            <a:extLst>
              <a:ext uri="{FF2B5EF4-FFF2-40B4-BE49-F238E27FC236}">
                <a16:creationId xmlns:a16="http://schemas.microsoft.com/office/drawing/2014/main" id="{5D8F0466-624D-CE69-84F0-0D0B1191E53E}"/>
              </a:ext>
            </a:extLst>
          </p:cNvPr>
          <p:cNvGrpSpPr/>
          <p:nvPr/>
        </p:nvGrpSpPr>
        <p:grpSpPr>
          <a:xfrm>
            <a:off x="480044" y="4027136"/>
            <a:ext cx="5455913" cy="914400"/>
            <a:chOff x="810206" y="3726819"/>
            <a:chExt cx="5455913" cy="914400"/>
          </a:xfrm>
        </p:grpSpPr>
        <p:pic>
          <p:nvPicPr>
            <p:cNvPr id="13" name="Grafik 12" descr="Marke 3 mit einfarbiger Füllung">
              <a:extLst>
                <a:ext uri="{FF2B5EF4-FFF2-40B4-BE49-F238E27FC236}">
                  <a16:creationId xmlns:a16="http://schemas.microsoft.com/office/drawing/2014/main" id="{B2BDDF07-1549-2C79-5DFE-4DAAD644FF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206" y="3726819"/>
              <a:ext cx="914400" cy="914400"/>
            </a:xfrm>
            <a:prstGeom prst="rect">
              <a:avLst/>
            </a:prstGeom>
          </p:spPr>
        </p:pic>
        <p:sp>
          <p:nvSpPr>
            <p:cNvPr id="14" name="Textfeld 13">
              <a:extLst>
                <a:ext uri="{FF2B5EF4-FFF2-40B4-BE49-F238E27FC236}">
                  <a16:creationId xmlns:a16="http://schemas.microsoft.com/office/drawing/2014/main" id="{098460C7-A4AC-EE8E-33A5-6DA41464DB85}"/>
                </a:ext>
              </a:extLst>
            </p:cNvPr>
            <p:cNvSpPr txBox="1"/>
            <p:nvPr/>
          </p:nvSpPr>
          <p:spPr>
            <a:xfrm>
              <a:off x="1938668" y="3999353"/>
              <a:ext cx="4327451" cy="369332"/>
            </a:xfrm>
            <a:prstGeom prst="rect">
              <a:avLst/>
            </a:prstGeom>
            <a:noFill/>
          </p:spPr>
          <p:txBody>
            <a:bodyPr wrap="square" rtlCol="0">
              <a:spAutoFit/>
            </a:bodyPr>
            <a:lstStyle/>
            <a:p>
              <a:r>
                <a:rPr lang="de-DE" b="1">
                  <a:solidFill>
                    <a:srgbClr val="828181"/>
                  </a:solidFill>
                </a:rPr>
                <a:t>Ausblick des Projekts</a:t>
              </a:r>
            </a:p>
          </p:txBody>
        </p:sp>
      </p:grpSp>
      <p:sp>
        <p:nvSpPr>
          <p:cNvPr id="4" name="Foliennummernplatzhalter 3">
            <a:extLst>
              <a:ext uri="{FF2B5EF4-FFF2-40B4-BE49-F238E27FC236}">
                <a16:creationId xmlns:a16="http://schemas.microsoft.com/office/drawing/2014/main" id="{1F04E3D8-467D-C2E0-1515-FA4F23E7D5B0}"/>
              </a:ext>
            </a:extLst>
          </p:cNvPr>
          <p:cNvSpPr>
            <a:spLocks noGrp="1"/>
          </p:cNvSpPr>
          <p:nvPr>
            <p:ph type="sldNum" sz="quarter" idx="12"/>
          </p:nvPr>
        </p:nvSpPr>
        <p:spPr/>
        <p:txBody>
          <a:bodyPr/>
          <a:lstStyle/>
          <a:p>
            <a:fld id="{ED832909-EC19-48EF-8290-21E6AAD8A5C6}" type="slidenum">
              <a:rPr lang="de-DE" smtClean="0"/>
              <a:pPr/>
              <a:t>2</a:t>
            </a:fld>
            <a:endParaRPr lang="de-DE"/>
          </a:p>
        </p:txBody>
      </p:sp>
    </p:spTree>
    <p:extLst>
      <p:ext uri="{BB962C8B-B14F-4D97-AF65-F5344CB8AC3E}">
        <p14:creationId xmlns:p14="http://schemas.microsoft.com/office/powerpoint/2010/main" val="3792848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1A9FD-3DFB-9981-72B9-01E0CD7452A0}"/>
            </a:ext>
          </a:extLst>
        </p:cNvPr>
        <p:cNvGrpSpPr/>
        <p:nvPr/>
      </p:nvGrpSpPr>
      <p:grpSpPr>
        <a:xfrm>
          <a:off x="0" y="0"/>
          <a:ext cx="0" cy="0"/>
          <a:chOff x="0" y="0"/>
          <a:chExt cx="0" cy="0"/>
        </a:xfrm>
      </p:grpSpPr>
      <p:sp>
        <p:nvSpPr>
          <p:cNvPr id="20" name="Sprechblase: rechteckig mit abgerundeten Ecken 19">
            <a:extLst>
              <a:ext uri="{FF2B5EF4-FFF2-40B4-BE49-F238E27FC236}">
                <a16:creationId xmlns:a16="http://schemas.microsoft.com/office/drawing/2014/main" id="{7AE945B6-32F7-1368-E305-D0D23E3E52BE}"/>
              </a:ext>
            </a:extLst>
          </p:cNvPr>
          <p:cNvSpPr/>
          <p:nvPr/>
        </p:nvSpPr>
        <p:spPr>
          <a:xfrm flipH="1">
            <a:off x="6095994" y="2070187"/>
            <a:ext cx="4379843" cy="2074559"/>
          </a:xfrm>
          <a:prstGeom prst="wedgeRoundRectCallout">
            <a:avLst>
              <a:gd name="adj1" fmla="val -33398"/>
              <a:gd name="adj2" fmla="val 65767"/>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5" name="Titel 4">
            <a:extLst>
              <a:ext uri="{FF2B5EF4-FFF2-40B4-BE49-F238E27FC236}">
                <a16:creationId xmlns:a16="http://schemas.microsoft.com/office/drawing/2014/main" id="{9DBBFC40-6507-04E5-48D0-2BC075BCCE9D}"/>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Plattform</a:t>
            </a:r>
          </a:p>
        </p:txBody>
      </p:sp>
      <p:sp>
        <p:nvSpPr>
          <p:cNvPr id="3" name="Fußzeilenplatzhalter 2">
            <a:extLst>
              <a:ext uri="{FF2B5EF4-FFF2-40B4-BE49-F238E27FC236}">
                <a16:creationId xmlns:a16="http://schemas.microsoft.com/office/drawing/2014/main" id="{BA00326B-EC0E-CCE4-189A-4D5250B443D3}"/>
              </a:ext>
            </a:extLst>
          </p:cNvPr>
          <p:cNvSpPr>
            <a:spLocks noGrp="1"/>
          </p:cNvSpPr>
          <p:nvPr>
            <p:ph type="ftr" sz="quarter" idx="11"/>
          </p:nvPr>
        </p:nvSpPr>
        <p:spPr/>
        <p:txBody>
          <a:bodyPr/>
          <a:lstStyle/>
          <a:p>
            <a:r>
              <a:rPr lang="de-DE"/>
              <a:t>AI-powered Quantum Expert</a:t>
            </a:r>
          </a:p>
        </p:txBody>
      </p:sp>
      <p:pic>
        <p:nvPicPr>
          <p:cNvPr id="7" name="Picture 2" descr="Chatbot - Free technology icons">
            <a:extLst>
              <a:ext uri="{FF2B5EF4-FFF2-40B4-BE49-F238E27FC236}">
                <a16:creationId xmlns:a16="http://schemas.microsoft.com/office/drawing/2014/main" id="{A646013D-C7DA-8E4F-0BEE-EF6E4F37DE5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61" b="95898" l="9961" r="89844">
                        <a14:foregroundMark x1="52734" y1="95898" x2="52734" y2="95898"/>
                      </a14:backgroundRemoval>
                    </a14:imgEffect>
                  </a14:imgLayer>
                </a14:imgProps>
              </a:ext>
              <a:ext uri="{28A0092B-C50C-407E-A947-70E740481C1C}">
                <a14:useLocalDpi xmlns:a14="http://schemas.microsoft.com/office/drawing/2010/main" val="0"/>
              </a:ext>
            </a:extLst>
          </a:blip>
          <a:srcRect/>
          <a:stretch>
            <a:fillRect/>
          </a:stretch>
        </p:blipFill>
        <p:spPr bwMode="auto">
          <a:xfrm>
            <a:off x="8852781" y="4173574"/>
            <a:ext cx="1410704" cy="1410704"/>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FCD4AB04-C8E4-AFC2-F55E-02BBBA231269}"/>
              </a:ext>
            </a:extLst>
          </p:cNvPr>
          <p:cNvSpPr txBox="1"/>
          <p:nvPr/>
        </p:nvSpPr>
        <p:spPr>
          <a:xfrm>
            <a:off x="6175761" y="2113421"/>
            <a:ext cx="4220307" cy="2031325"/>
          </a:xfrm>
          <a:prstGeom prst="rect">
            <a:avLst/>
          </a:prstGeom>
          <a:noFill/>
        </p:spPr>
        <p:txBody>
          <a:bodyPr wrap="square">
            <a:spAutoFit/>
          </a:bodyPr>
          <a:lstStyle/>
          <a:p>
            <a:r>
              <a:rPr lang="de-DE" sz="1400">
                <a:solidFill>
                  <a:srgbClr val="676666"/>
                </a:solidFill>
              </a:rPr>
              <a:t>Ja! Die API ermöglicht es, verschiedene Parameter anzupassen, wie zum Beispiel: </a:t>
            </a:r>
          </a:p>
          <a:p>
            <a:endParaRPr lang="de-DE" sz="1400">
              <a:solidFill>
                <a:srgbClr val="676666"/>
              </a:solidFill>
            </a:endParaRPr>
          </a:p>
          <a:p>
            <a:pPr marL="285750" indent="-285750">
              <a:buFont typeface="Arial" panose="020B0604020202020204" pitchFamily="34" charset="0"/>
              <a:buChar char="•"/>
            </a:pPr>
            <a:r>
              <a:rPr lang="de-DE" sz="1400">
                <a:solidFill>
                  <a:srgbClr val="676666"/>
                </a:solidFill>
              </a:rPr>
              <a:t>Verkehrsdichte (z. B. hoch/mittel/niedrig)</a:t>
            </a:r>
          </a:p>
          <a:p>
            <a:pPr marL="285750" indent="-285750">
              <a:buFont typeface="Arial" panose="020B0604020202020204" pitchFamily="34" charset="0"/>
              <a:buChar char="•"/>
            </a:pPr>
            <a:r>
              <a:rPr lang="de-DE" sz="1400">
                <a:solidFill>
                  <a:srgbClr val="676666"/>
                </a:solidFill>
              </a:rPr>
              <a:t>Wetterbedingungen (z. B. Windgeschwindigkeit, Turbulenzen)</a:t>
            </a:r>
          </a:p>
          <a:p>
            <a:pPr marL="285750" indent="-285750">
              <a:buFont typeface="Arial" panose="020B0604020202020204" pitchFamily="34" charset="0"/>
              <a:buChar char="•"/>
            </a:pPr>
            <a:r>
              <a:rPr lang="de-DE" sz="1400">
                <a:solidFill>
                  <a:srgbClr val="676666"/>
                </a:solidFill>
              </a:rPr>
              <a:t>Flugumleitungsbeschränkungen (z. B. Sperrgebiete, Höhenbegrenzungen) Möchten Sie einen Link zur detaillierten API-Dokumentation?</a:t>
            </a:r>
          </a:p>
        </p:txBody>
      </p:sp>
      <p:pic>
        <p:nvPicPr>
          <p:cNvPr id="12" name="Grafik 11">
            <a:extLst>
              <a:ext uri="{FF2B5EF4-FFF2-40B4-BE49-F238E27FC236}">
                <a16:creationId xmlns:a16="http://schemas.microsoft.com/office/drawing/2014/main" id="{66C8AF2D-022B-18FD-2540-29EA950F73C6}"/>
              </a:ext>
            </a:extLst>
          </p:cNvPr>
          <p:cNvPicPr>
            <a:picLocks noChangeAspect="1"/>
          </p:cNvPicPr>
          <p:nvPr/>
        </p:nvPicPr>
        <p:blipFill>
          <a:blip r:embed="rId5">
            <a:extLst>
              <a:ext uri="{28A0092B-C50C-407E-A947-70E740481C1C}">
                <a14:useLocalDpi xmlns:a14="http://schemas.microsoft.com/office/drawing/2010/main" val="0"/>
              </a:ext>
            </a:extLst>
          </a:blip>
          <a:srcRect b="7310"/>
          <a:stretch/>
        </p:blipFill>
        <p:spPr>
          <a:xfrm>
            <a:off x="362339" y="2070187"/>
            <a:ext cx="2280536" cy="2275671"/>
          </a:xfrm>
          <a:prstGeom prst="rect">
            <a:avLst/>
          </a:prstGeom>
        </p:spPr>
      </p:pic>
      <p:sp>
        <p:nvSpPr>
          <p:cNvPr id="14" name="Sprechblase: rechteckig mit abgerundeten Ecken 13">
            <a:extLst>
              <a:ext uri="{FF2B5EF4-FFF2-40B4-BE49-F238E27FC236}">
                <a16:creationId xmlns:a16="http://schemas.microsoft.com/office/drawing/2014/main" id="{6FAC9F2F-E1F7-E102-B35F-B4EA14A8D412}"/>
              </a:ext>
            </a:extLst>
          </p:cNvPr>
          <p:cNvSpPr/>
          <p:nvPr/>
        </p:nvSpPr>
        <p:spPr>
          <a:xfrm>
            <a:off x="2175389" y="1021743"/>
            <a:ext cx="3457493" cy="1602820"/>
          </a:xfrm>
          <a:prstGeom prst="wedgeRoundRectCallout">
            <a:avLst>
              <a:gd name="adj1" fmla="val -33246"/>
              <a:gd name="adj2" fmla="val 72873"/>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15" name="Textfeld 14">
            <a:extLst>
              <a:ext uri="{FF2B5EF4-FFF2-40B4-BE49-F238E27FC236}">
                <a16:creationId xmlns:a16="http://schemas.microsoft.com/office/drawing/2014/main" id="{7E9DBE3D-C4A6-7C14-ED0B-6B6C06433A82}"/>
              </a:ext>
            </a:extLst>
          </p:cNvPr>
          <p:cNvSpPr txBox="1"/>
          <p:nvPr/>
        </p:nvSpPr>
        <p:spPr>
          <a:xfrm>
            <a:off x="2233388" y="1086880"/>
            <a:ext cx="3457493" cy="523220"/>
          </a:xfrm>
          <a:prstGeom prst="rect">
            <a:avLst/>
          </a:prstGeom>
          <a:noFill/>
        </p:spPr>
        <p:txBody>
          <a:bodyPr wrap="square">
            <a:spAutoFit/>
          </a:bodyPr>
          <a:lstStyle/>
          <a:p>
            <a:r>
              <a:rPr lang="de-DE" sz="1400">
                <a:solidFill>
                  <a:srgbClr val="676666"/>
                </a:solidFill>
              </a:rPr>
              <a:t>Kann ich die Parameter für verschiedene Szenarien anpassen?</a:t>
            </a:r>
          </a:p>
        </p:txBody>
      </p:sp>
      <p:sp>
        <p:nvSpPr>
          <p:cNvPr id="2" name="Foliennummernplatzhalter 1">
            <a:extLst>
              <a:ext uri="{FF2B5EF4-FFF2-40B4-BE49-F238E27FC236}">
                <a16:creationId xmlns:a16="http://schemas.microsoft.com/office/drawing/2014/main" id="{955AF519-E0AB-BCDB-0AEA-2BF1DE8BA049}"/>
              </a:ext>
            </a:extLst>
          </p:cNvPr>
          <p:cNvSpPr>
            <a:spLocks noGrp="1"/>
          </p:cNvSpPr>
          <p:nvPr>
            <p:ph type="sldNum" sz="quarter" idx="12"/>
          </p:nvPr>
        </p:nvSpPr>
        <p:spPr/>
        <p:txBody>
          <a:bodyPr/>
          <a:lstStyle/>
          <a:p>
            <a:fld id="{ED832909-EC19-48EF-8290-21E6AAD8A5C6}" type="slidenum">
              <a:rPr lang="de-DE" smtClean="0"/>
              <a:pPr/>
              <a:t>20</a:t>
            </a:fld>
            <a:endParaRPr lang="de-DE"/>
          </a:p>
        </p:txBody>
      </p:sp>
      <p:sp>
        <p:nvSpPr>
          <p:cNvPr id="6" name="Fußzeilenplatzhalter 2">
            <a:extLst>
              <a:ext uri="{FF2B5EF4-FFF2-40B4-BE49-F238E27FC236}">
                <a16:creationId xmlns:a16="http://schemas.microsoft.com/office/drawing/2014/main" id="{EDF1CAA0-0E4C-6671-CD64-332FC37F2B4A}"/>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[8]</a:t>
            </a:r>
          </a:p>
        </p:txBody>
      </p:sp>
    </p:spTree>
    <p:extLst>
      <p:ext uri="{BB962C8B-B14F-4D97-AF65-F5344CB8AC3E}">
        <p14:creationId xmlns:p14="http://schemas.microsoft.com/office/powerpoint/2010/main" val="3940735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28B75-B012-A3D1-FCFD-AD1A8C550C10}"/>
            </a:ext>
          </a:extLst>
        </p:cNvPr>
        <p:cNvGrpSpPr/>
        <p:nvPr/>
      </p:nvGrpSpPr>
      <p:grpSpPr>
        <a:xfrm>
          <a:off x="0" y="0"/>
          <a:ext cx="0" cy="0"/>
          <a:chOff x="0" y="0"/>
          <a:chExt cx="0" cy="0"/>
        </a:xfrm>
      </p:grpSpPr>
      <p:pic>
        <p:nvPicPr>
          <p:cNvPr id="2" name="Grafik 1" descr="Ein Bild, das computer, Computer, Menschliches Gesicht, Darstellung enthält.&#10;&#10;KI-generierte Inhalte können fehlerhaft sein.">
            <a:extLst>
              <a:ext uri="{FF2B5EF4-FFF2-40B4-BE49-F238E27FC236}">
                <a16:creationId xmlns:a16="http://schemas.microsoft.com/office/drawing/2014/main" id="{53ABEAE3-9FCB-A274-4240-561094E8E947}"/>
              </a:ext>
            </a:extLst>
          </p:cNvPr>
          <p:cNvPicPr>
            <a:picLocks noChangeAspect="1"/>
          </p:cNvPicPr>
          <p:nvPr/>
        </p:nvPicPr>
        <p:blipFill>
          <a:blip r:embed="rId3">
            <a:extLst>
              <a:ext uri="{28A0092B-C50C-407E-A947-70E740481C1C}">
                <a14:useLocalDpi xmlns:a14="http://schemas.microsoft.com/office/drawing/2010/main" val="0"/>
              </a:ext>
            </a:extLst>
          </a:blip>
          <a:srcRect b="6375"/>
          <a:stretch/>
        </p:blipFill>
        <p:spPr>
          <a:xfrm>
            <a:off x="363769" y="3405018"/>
            <a:ext cx="2308105" cy="2327188"/>
          </a:xfrm>
          <a:prstGeom prst="rect">
            <a:avLst/>
          </a:prstGeom>
        </p:spPr>
      </p:pic>
      <p:sp>
        <p:nvSpPr>
          <p:cNvPr id="14" name="Sprechblase: rechteckig mit abgerundeten Ecken 13">
            <a:extLst>
              <a:ext uri="{FF2B5EF4-FFF2-40B4-BE49-F238E27FC236}">
                <a16:creationId xmlns:a16="http://schemas.microsoft.com/office/drawing/2014/main" id="{4FA42DF1-1D6B-F6C4-E6C1-BA06C37E4BEA}"/>
              </a:ext>
            </a:extLst>
          </p:cNvPr>
          <p:cNvSpPr/>
          <p:nvPr/>
        </p:nvSpPr>
        <p:spPr>
          <a:xfrm>
            <a:off x="2175389" y="2113421"/>
            <a:ext cx="3457493" cy="1602820"/>
          </a:xfrm>
          <a:prstGeom prst="wedgeRoundRectCallout">
            <a:avLst>
              <a:gd name="adj1" fmla="val -33246"/>
              <a:gd name="adj2" fmla="val 72873"/>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20" name="Sprechblase: rechteckig mit abgerundeten Ecken 19">
            <a:extLst>
              <a:ext uri="{FF2B5EF4-FFF2-40B4-BE49-F238E27FC236}">
                <a16:creationId xmlns:a16="http://schemas.microsoft.com/office/drawing/2014/main" id="{49BF3439-1777-41C3-69B4-BE502C141251}"/>
              </a:ext>
            </a:extLst>
          </p:cNvPr>
          <p:cNvSpPr/>
          <p:nvPr/>
        </p:nvSpPr>
        <p:spPr>
          <a:xfrm flipH="1">
            <a:off x="6095994" y="1076141"/>
            <a:ext cx="4379843" cy="2074559"/>
          </a:xfrm>
          <a:prstGeom prst="wedgeRoundRectCallout">
            <a:avLst>
              <a:gd name="adj1" fmla="val -33398"/>
              <a:gd name="adj2" fmla="val 65767"/>
              <a:gd name="adj3" fmla="val 16667"/>
            </a:avLst>
          </a:prstGeom>
          <a:solidFill>
            <a:schemeClr val="bg1">
              <a:lumMod val="95000"/>
            </a:schemeClr>
          </a:solidFill>
          <a:ln>
            <a:solidFill>
              <a:srgbClr val="7B7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sz="1400">
              <a:solidFill>
                <a:srgbClr val="3A3C3E"/>
              </a:solidFill>
            </a:endParaRPr>
          </a:p>
        </p:txBody>
      </p:sp>
      <p:sp>
        <p:nvSpPr>
          <p:cNvPr id="5" name="Titel 4">
            <a:extLst>
              <a:ext uri="{FF2B5EF4-FFF2-40B4-BE49-F238E27FC236}">
                <a16:creationId xmlns:a16="http://schemas.microsoft.com/office/drawing/2014/main" id="{5D5F3048-545F-962F-2D17-FCBB84574F02}"/>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Plattform</a:t>
            </a:r>
          </a:p>
        </p:txBody>
      </p:sp>
      <p:sp>
        <p:nvSpPr>
          <p:cNvPr id="3" name="Fußzeilenplatzhalter 2">
            <a:extLst>
              <a:ext uri="{FF2B5EF4-FFF2-40B4-BE49-F238E27FC236}">
                <a16:creationId xmlns:a16="http://schemas.microsoft.com/office/drawing/2014/main" id="{85F7F94B-EBA0-EFF4-E2B7-668AE9647D83}"/>
              </a:ext>
            </a:extLst>
          </p:cNvPr>
          <p:cNvSpPr>
            <a:spLocks noGrp="1"/>
          </p:cNvSpPr>
          <p:nvPr>
            <p:ph type="ftr" sz="quarter" idx="11"/>
          </p:nvPr>
        </p:nvSpPr>
        <p:spPr/>
        <p:txBody>
          <a:bodyPr/>
          <a:lstStyle/>
          <a:p>
            <a:r>
              <a:rPr lang="de-DE"/>
              <a:t>AI-powered Quantum Expert</a:t>
            </a:r>
          </a:p>
        </p:txBody>
      </p:sp>
      <p:pic>
        <p:nvPicPr>
          <p:cNvPr id="7" name="Picture 2" descr="Chatbot - Free technology icons">
            <a:extLst>
              <a:ext uri="{FF2B5EF4-FFF2-40B4-BE49-F238E27FC236}">
                <a16:creationId xmlns:a16="http://schemas.microsoft.com/office/drawing/2014/main" id="{9C5FA0F4-B2D6-739D-F644-0033A420D3B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61" b="95898" l="9961" r="89844">
                        <a14:foregroundMark x1="52734" y1="95898" x2="52734" y2="95898"/>
                      </a14:backgroundRemoval>
                    </a14:imgEffect>
                  </a14:imgLayer>
                </a14:imgProps>
              </a:ext>
              <a:ext uri="{28A0092B-C50C-407E-A947-70E740481C1C}">
                <a14:useLocalDpi xmlns:a14="http://schemas.microsoft.com/office/drawing/2010/main" val="0"/>
              </a:ext>
            </a:extLst>
          </a:blip>
          <a:srcRect/>
          <a:stretch>
            <a:fillRect/>
          </a:stretch>
        </p:blipFill>
        <p:spPr bwMode="auto">
          <a:xfrm>
            <a:off x="8852781" y="3179528"/>
            <a:ext cx="1410704" cy="1410704"/>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A96DB298-A7D7-2BAF-FD61-8917310A7914}"/>
              </a:ext>
            </a:extLst>
          </p:cNvPr>
          <p:cNvSpPr txBox="1"/>
          <p:nvPr/>
        </p:nvSpPr>
        <p:spPr>
          <a:xfrm>
            <a:off x="6175761" y="1119375"/>
            <a:ext cx="4220307" cy="2031325"/>
          </a:xfrm>
          <a:prstGeom prst="rect">
            <a:avLst/>
          </a:prstGeom>
          <a:noFill/>
        </p:spPr>
        <p:txBody>
          <a:bodyPr wrap="square">
            <a:spAutoFit/>
          </a:bodyPr>
          <a:lstStyle/>
          <a:p>
            <a:r>
              <a:rPr lang="de-DE" sz="1400">
                <a:solidFill>
                  <a:srgbClr val="676666"/>
                </a:solidFill>
              </a:rPr>
              <a:t>Ja! Die API ermöglicht es, verschiedene Parameter anzupassen, wie zum Beispiel: </a:t>
            </a:r>
          </a:p>
          <a:p>
            <a:endParaRPr lang="de-DE" sz="1400">
              <a:solidFill>
                <a:srgbClr val="676666"/>
              </a:solidFill>
            </a:endParaRPr>
          </a:p>
          <a:p>
            <a:pPr marL="285750" indent="-285750">
              <a:buFont typeface="Arial" panose="020B0604020202020204" pitchFamily="34" charset="0"/>
              <a:buChar char="•"/>
            </a:pPr>
            <a:r>
              <a:rPr lang="de-DE" sz="1400">
                <a:solidFill>
                  <a:srgbClr val="676666"/>
                </a:solidFill>
              </a:rPr>
              <a:t>Verkehrsdichte (z. B. hoch/mittel/niedrig)</a:t>
            </a:r>
          </a:p>
          <a:p>
            <a:pPr marL="285750" indent="-285750">
              <a:buFont typeface="Arial" panose="020B0604020202020204" pitchFamily="34" charset="0"/>
              <a:buChar char="•"/>
            </a:pPr>
            <a:r>
              <a:rPr lang="de-DE" sz="1400">
                <a:solidFill>
                  <a:srgbClr val="676666"/>
                </a:solidFill>
              </a:rPr>
              <a:t>Wetterbedingungen (z. B. Windgeschwindigkeit, Turbulenzen)</a:t>
            </a:r>
          </a:p>
          <a:p>
            <a:pPr marL="285750" indent="-285750">
              <a:buFont typeface="Arial" panose="020B0604020202020204" pitchFamily="34" charset="0"/>
              <a:buChar char="•"/>
            </a:pPr>
            <a:r>
              <a:rPr lang="de-DE" sz="1400">
                <a:solidFill>
                  <a:srgbClr val="676666"/>
                </a:solidFill>
              </a:rPr>
              <a:t>Flugumleitungsbeschränkungen (z. B. Sperrgebiete, Höhenbegrenzungen) Möchten Sie einen Link zur detaillierten API-Dokumentation?</a:t>
            </a:r>
          </a:p>
        </p:txBody>
      </p:sp>
      <p:sp>
        <p:nvSpPr>
          <p:cNvPr id="15" name="Textfeld 14">
            <a:extLst>
              <a:ext uri="{FF2B5EF4-FFF2-40B4-BE49-F238E27FC236}">
                <a16:creationId xmlns:a16="http://schemas.microsoft.com/office/drawing/2014/main" id="{EA7FB7BF-3DC6-478F-2115-5516CECA8B8B}"/>
              </a:ext>
            </a:extLst>
          </p:cNvPr>
          <p:cNvSpPr txBox="1"/>
          <p:nvPr/>
        </p:nvSpPr>
        <p:spPr>
          <a:xfrm>
            <a:off x="2233388" y="2178558"/>
            <a:ext cx="3457493" cy="523220"/>
          </a:xfrm>
          <a:prstGeom prst="rect">
            <a:avLst/>
          </a:prstGeom>
          <a:noFill/>
        </p:spPr>
        <p:txBody>
          <a:bodyPr wrap="square">
            <a:spAutoFit/>
          </a:bodyPr>
          <a:lstStyle/>
          <a:p>
            <a:r>
              <a:rPr lang="de-DE" sz="1400">
                <a:solidFill>
                  <a:srgbClr val="676666"/>
                </a:solidFill>
              </a:rPr>
              <a:t>Super, Danke! Erstmal nicht, das gebe ich an meine Kollegen weiter!</a:t>
            </a:r>
          </a:p>
        </p:txBody>
      </p:sp>
      <p:sp>
        <p:nvSpPr>
          <p:cNvPr id="4" name="Foliennummernplatzhalter 3">
            <a:extLst>
              <a:ext uri="{FF2B5EF4-FFF2-40B4-BE49-F238E27FC236}">
                <a16:creationId xmlns:a16="http://schemas.microsoft.com/office/drawing/2014/main" id="{70CDA252-D3C9-FF64-40D1-3835B5E9BFB2}"/>
              </a:ext>
            </a:extLst>
          </p:cNvPr>
          <p:cNvSpPr>
            <a:spLocks noGrp="1"/>
          </p:cNvSpPr>
          <p:nvPr>
            <p:ph type="sldNum" sz="quarter" idx="12"/>
          </p:nvPr>
        </p:nvSpPr>
        <p:spPr/>
        <p:txBody>
          <a:bodyPr/>
          <a:lstStyle/>
          <a:p>
            <a:fld id="{ED832909-EC19-48EF-8290-21E6AAD8A5C6}" type="slidenum">
              <a:rPr lang="de-DE" smtClean="0"/>
              <a:pPr/>
              <a:t>21</a:t>
            </a:fld>
            <a:endParaRPr lang="de-DE"/>
          </a:p>
        </p:txBody>
      </p:sp>
      <p:sp>
        <p:nvSpPr>
          <p:cNvPr id="6" name="Fußzeilenplatzhalter 2">
            <a:extLst>
              <a:ext uri="{FF2B5EF4-FFF2-40B4-BE49-F238E27FC236}">
                <a16:creationId xmlns:a16="http://schemas.microsoft.com/office/drawing/2014/main" id="{5FA02335-EA04-E8F8-7A7F-B3E975421E15}"/>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[8]</a:t>
            </a:r>
          </a:p>
        </p:txBody>
      </p:sp>
    </p:spTree>
    <p:extLst>
      <p:ext uri="{BB962C8B-B14F-4D97-AF65-F5344CB8AC3E}">
        <p14:creationId xmlns:p14="http://schemas.microsoft.com/office/powerpoint/2010/main" val="174378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C96BD5BC-8CFD-854F-119D-23F6BB4D3025}"/>
              </a:ext>
            </a:extLst>
          </p:cNvPr>
          <p:cNvSpPr>
            <a:spLocks noGrp="1"/>
          </p:cNvSpPr>
          <p:nvPr>
            <p:ph type="title"/>
          </p:nvPr>
        </p:nvSpPr>
        <p:spPr/>
        <p:txBody>
          <a:bodyPr/>
          <a:lstStyle/>
          <a:p>
            <a:endParaRPr lang="de-DE"/>
          </a:p>
        </p:txBody>
      </p:sp>
      <p:sp>
        <p:nvSpPr>
          <p:cNvPr id="5" name="Textfeld 4">
            <a:extLst>
              <a:ext uri="{FF2B5EF4-FFF2-40B4-BE49-F238E27FC236}">
                <a16:creationId xmlns:a16="http://schemas.microsoft.com/office/drawing/2014/main" id="{EDDCAC3B-9295-B1F0-1528-1C4BD0AD9BD5}"/>
              </a:ext>
            </a:extLst>
          </p:cNvPr>
          <p:cNvSpPr txBox="1"/>
          <p:nvPr/>
        </p:nvSpPr>
        <p:spPr>
          <a:xfrm>
            <a:off x="362339" y="1927619"/>
            <a:ext cx="11467322" cy="4031873"/>
          </a:xfrm>
          <a:prstGeom prst="rect">
            <a:avLst/>
          </a:prstGeom>
          <a:noFill/>
        </p:spPr>
        <p:txBody>
          <a:bodyPr wrap="square" rtlCol="0">
            <a:spAutoFit/>
          </a:bodyPr>
          <a:lstStyle/>
          <a:p>
            <a:r>
              <a:rPr lang="de-DE" sz="9600" b="1">
                <a:solidFill>
                  <a:srgbClr val="FECC02"/>
                </a:solidFill>
              </a:rPr>
              <a:t>02</a:t>
            </a:r>
            <a:endParaRPr lang="de-DE" sz="8000">
              <a:solidFill>
                <a:srgbClr val="828181"/>
              </a:solidFill>
            </a:endParaRPr>
          </a:p>
          <a:p>
            <a:r>
              <a:rPr lang="de-DE" sz="8000">
                <a:solidFill>
                  <a:srgbClr val="828181"/>
                </a:solidFill>
              </a:rPr>
              <a:t>Retrieval </a:t>
            </a:r>
            <a:r>
              <a:rPr lang="de-DE" sz="8000" err="1">
                <a:solidFill>
                  <a:srgbClr val="828181"/>
                </a:solidFill>
              </a:rPr>
              <a:t>Augmented</a:t>
            </a:r>
            <a:r>
              <a:rPr lang="de-DE" sz="8000">
                <a:solidFill>
                  <a:srgbClr val="828181"/>
                </a:solidFill>
              </a:rPr>
              <a:t> Generation</a:t>
            </a:r>
            <a:endParaRPr lang="de-DE" sz="8000">
              <a:solidFill>
                <a:srgbClr val="FECC02"/>
              </a:solidFill>
            </a:endParaRPr>
          </a:p>
        </p:txBody>
      </p:sp>
      <p:sp>
        <p:nvSpPr>
          <p:cNvPr id="2" name="Fußzeilenplatzhalter 1">
            <a:extLst>
              <a:ext uri="{FF2B5EF4-FFF2-40B4-BE49-F238E27FC236}">
                <a16:creationId xmlns:a16="http://schemas.microsoft.com/office/drawing/2014/main" id="{2C06B50C-B7B1-B513-7B9B-DC2994ABDB5C}"/>
              </a:ext>
            </a:extLst>
          </p:cNvPr>
          <p:cNvSpPr>
            <a:spLocks noGrp="1"/>
          </p:cNvSpPr>
          <p:nvPr>
            <p:ph type="ftr" sz="quarter" idx="11"/>
          </p:nvPr>
        </p:nvSpPr>
        <p:spPr/>
        <p:txBody>
          <a:bodyPr/>
          <a:lstStyle/>
          <a:p>
            <a:r>
              <a:rPr lang="de-DE" sz="1200"/>
              <a:t>AI-powered Quantum Expert</a:t>
            </a:r>
            <a:endParaRPr lang="de-DE"/>
          </a:p>
        </p:txBody>
      </p:sp>
      <p:sp>
        <p:nvSpPr>
          <p:cNvPr id="3" name="Foliennummernplatzhalter 2">
            <a:extLst>
              <a:ext uri="{FF2B5EF4-FFF2-40B4-BE49-F238E27FC236}">
                <a16:creationId xmlns:a16="http://schemas.microsoft.com/office/drawing/2014/main" id="{15FF79FE-8F63-B641-5DF4-1DE8F119EAC0}"/>
              </a:ext>
            </a:extLst>
          </p:cNvPr>
          <p:cNvSpPr>
            <a:spLocks noGrp="1"/>
          </p:cNvSpPr>
          <p:nvPr>
            <p:ph type="sldNum" sz="quarter" idx="12"/>
          </p:nvPr>
        </p:nvSpPr>
        <p:spPr/>
        <p:txBody>
          <a:bodyPr/>
          <a:lstStyle/>
          <a:p>
            <a:fld id="{ED832909-EC19-48EF-8290-21E6AAD8A5C6}" type="slidenum">
              <a:rPr lang="de-DE" smtClean="0"/>
              <a:pPr/>
              <a:t>22</a:t>
            </a:fld>
            <a:endParaRPr lang="de-DE"/>
          </a:p>
        </p:txBody>
      </p:sp>
    </p:spTree>
    <p:extLst>
      <p:ext uri="{BB962C8B-B14F-4D97-AF65-F5344CB8AC3E}">
        <p14:creationId xmlns:p14="http://schemas.microsoft.com/office/powerpoint/2010/main" val="1739529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71A6D-4186-561E-90C2-04D6441A504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8358F66-B868-7314-6F13-8E67497A664E}"/>
              </a:ext>
            </a:extLst>
          </p:cNvPr>
          <p:cNvSpPr>
            <a:spLocks noGrp="1"/>
          </p:cNvSpPr>
          <p:nvPr>
            <p:ph type="title"/>
          </p:nvPr>
        </p:nvSpPr>
        <p:spPr>
          <a:xfrm>
            <a:off x="362339" y="455739"/>
            <a:ext cx="8604379" cy="426848"/>
          </a:xfrm>
        </p:spPr>
        <p:txBody>
          <a:bodyPr/>
          <a:lstStyle/>
          <a:p>
            <a:r>
              <a:rPr lang="de-DE" sz="2400" b="1">
                <a:solidFill>
                  <a:srgbClr val="676666"/>
                </a:solidFill>
              </a:rPr>
              <a:t>Retrieval </a:t>
            </a:r>
            <a:r>
              <a:rPr lang="de-DE" sz="2400" b="1" err="1">
                <a:solidFill>
                  <a:srgbClr val="676666"/>
                </a:solidFill>
              </a:rPr>
              <a:t>Augmented</a:t>
            </a:r>
            <a:r>
              <a:rPr lang="de-DE" sz="2400" b="1">
                <a:solidFill>
                  <a:srgbClr val="676666"/>
                </a:solidFill>
              </a:rPr>
              <a:t> Generation</a:t>
            </a:r>
            <a:endParaRPr lang="de-DE">
              <a:solidFill>
                <a:srgbClr val="676666"/>
              </a:solidFill>
            </a:endParaRPr>
          </a:p>
        </p:txBody>
      </p:sp>
      <p:sp>
        <p:nvSpPr>
          <p:cNvPr id="3" name="Fußzeilenplatzhalter 2">
            <a:extLst>
              <a:ext uri="{FF2B5EF4-FFF2-40B4-BE49-F238E27FC236}">
                <a16:creationId xmlns:a16="http://schemas.microsoft.com/office/drawing/2014/main" id="{FC2F018E-809D-37F0-378D-3AD57F772FEF}"/>
              </a:ext>
            </a:extLst>
          </p:cNvPr>
          <p:cNvSpPr>
            <a:spLocks noGrp="1"/>
          </p:cNvSpPr>
          <p:nvPr>
            <p:ph type="ftr" sz="quarter" idx="11"/>
          </p:nvPr>
        </p:nvSpPr>
        <p:spPr/>
        <p:txBody>
          <a:bodyPr/>
          <a:lstStyle/>
          <a:p>
            <a:r>
              <a:rPr lang="de-DE"/>
              <a:t>AI-powered Quantum Expert</a:t>
            </a:r>
          </a:p>
        </p:txBody>
      </p:sp>
      <p:sp>
        <p:nvSpPr>
          <p:cNvPr id="5" name="Abgerundetes Rechteck 4">
            <a:extLst>
              <a:ext uri="{FF2B5EF4-FFF2-40B4-BE49-F238E27FC236}">
                <a16:creationId xmlns:a16="http://schemas.microsoft.com/office/drawing/2014/main" id="{06B2F12F-D282-7043-DF24-BD845471D026}"/>
              </a:ext>
            </a:extLst>
          </p:cNvPr>
          <p:cNvSpPr/>
          <p:nvPr/>
        </p:nvSpPr>
        <p:spPr>
          <a:xfrm>
            <a:off x="424251" y="1815921"/>
            <a:ext cx="3597709" cy="4423686"/>
          </a:xfrm>
          <a:prstGeom prst="roundRect">
            <a:avLst>
              <a:gd name="adj" fmla="val 6099"/>
            </a:avLst>
          </a:prstGeom>
          <a:solidFill>
            <a:srgbClr val="6766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600">
              <a:solidFill>
                <a:srgbClr val="676666"/>
              </a:solidFill>
            </a:endParaRPr>
          </a:p>
        </p:txBody>
      </p:sp>
      <p:sp>
        <p:nvSpPr>
          <p:cNvPr id="8" name="Abgerundetes Rechteck 7">
            <a:extLst>
              <a:ext uri="{FF2B5EF4-FFF2-40B4-BE49-F238E27FC236}">
                <a16:creationId xmlns:a16="http://schemas.microsoft.com/office/drawing/2014/main" id="{9BD3AA8C-41AF-E274-3F40-7E4D2B7E949E}"/>
              </a:ext>
            </a:extLst>
          </p:cNvPr>
          <p:cNvSpPr/>
          <p:nvPr/>
        </p:nvSpPr>
        <p:spPr>
          <a:xfrm>
            <a:off x="4158501" y="1815921"/>
            <a:ext cx="3936911" cy="4423686"/>
          </a:xfrm>
          <a:prstGeom prst="roundRect">
            <a:avLst>
              <a:gd name="adj" fmla="val 5179"/>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600">
              <a:solidFill>
                <a:srgbClr val="676666"/>
              </a:solidFill>
            </a:endParaRPr>
          </a:p>
        </p:txBody>
      </p:sp>
      <p:sp>
        <p:nvSpPr>
          <p:cNvPr id="9" name="Abgerundetes Rechteck 8">
            <a:extLst>
              <a:ext uri="{FF2B5EF4-FFF2-40B4-BE49-F238E27FC236}">
                <a16:creationId xmlns:a16="http://schemas.microsoft.com/office/drawing/2014/main" id="{91960113-626A-E11A-68E9-65C75DBB2F41}"/>
              </a:ext>
            </a:extLst>
          </p:cNvPr>
          <p:cNvSpPr/>
          <p:nvPr/>
        </p:nvSpPr>
        <p:spPr>
          <a:xfrm>
            <a:off x="8231953" y="1815921"/>
            <a:ext cx="3597708" cy="4423686"/>
          </a:xfrm>
          <a:prstGeom prst="roundRect">
            <a:avLst>
              <a:gd name="adj" fmla="val 4385"/>
            </a:avLst>
          </a:prstGeom>
          <a:solidFill>
            <a:srgbClr val="6766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600">
              <a:solidFill>
                <a:srgbClr val="676666"/>
              </a:solidFill>
            </a:endParaRPr>
          </a:p>
        </p:txBody>
      </p:sp>
      <p:sp>
        <p:nvSpPr>
          <p:cNvPr id="10" name="Abgerundetes Rechteck 9">
            <a:extLst>
              <a:ext uri="{FF2B5EF4-FFF2-40B4-BE49-F238E27FC236}">
                <a16:creationId xmlns:a16="http://schemas.microsoft.com/office/drawing/2014/main" id="{F21C7C7F-7511-BB2A-BA4D-15AE24EAAF23}"/>
              </a:ext>
            </a:extLst>
          </p:cNvPr>
          <p:cNvSpPr/>
          <p:nvPr/>
        </p:nvSpPr>
        <p:spPr>
          <a:xfrm>
            <a:off x="424252" y="1134804"/>
            <a:ext cx="11405409" cy="583443"/>
          </a:xfrm>
          <a:prstGeom prst="roundRect">
            <a:avLst/>
          </a:prstGeom>
          <a:solidFill>
            <a:srgbClr val="FECC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600" b="1">
                <a:solidFill>
                  <a:srgbClr val="828181"/>
                </a:solidFill>
              </a:rPr>
              <a:t>RAG (Retrieval </a:t>
            </a:r>
            <a:r>
              <a:rPr lang="de-DE" sz="1600" b="1" err="1">
                <a:solidFill>
                  <a:srgbClr val="828181"/>
                </a:solidFill>
              </a:rPr>
              <a:t>Augmented</a:t>
            </a:r>
            <a:r>
              <a:rPr lang="de-DE" sz="1600" b="1">
                <a:solidFill>
                  <a:srgbClr val="828181"/>
                </a:solidFill>
              </a:rPr>
              <a:t> Generation) kombiniert KI-Textgenerierung mit einer gezielten Suche in externen Wissensquellen, um genauere, aktuellere und transparentere Antworten zu liefern.</a:t>
            </a:r>
            <a:endParaRPr lang="de-DE" sz="1600">
              <a:solidFill>
                <a:srgbClr val="828181"/>
              </a:solidFill>
            </a:endParaRPr>
          </a:p>
        </p:txBody>
      </p:sp>
      <p:sp>
        <p:nvSpPr>
          <p:cNvPr id="6" name="Textfeld 5">
            <a:extLst>
              <a:ext uri="{FF2B5EF4-FFF2-40B4-BE49-F238E27FC236}">
                <a16:creationId xmlns:a16="http://schemas.microsoft.com/office/drawing/2014/main" id="{EEEA8E2A-CA63-A25D-7380-082C6BD98FBE}"/>
              </a:ext>
            </a:extLst>
          </p:cNvPr>
          <p:cNvSpPr txBox="1"/>
          <p:nvPr/>
        </p:nvSpPr>
        <p:spPr>
          <a:xfrm>
            <a:off x="857945" y="1910897"/>
            <a:ext cx="2730321" cy="307777"/>
          </a:xfrm>
          <a:prstGeom prst="rect">
            <a:avLst/>
          </a:prstGeom>
          <a:noFill/>
        </p:spPr>
        <p:txBody>
          <a:bodyPr wrap="square" rtlCol="0">
            <a:spAutoFit/>
          </a:bodyPr>
          <a:lstStyle/>
          <a:p>
            <a:pPr algn="ctr"/>
            <a:r>
              <a:rPr lang="de-DE" sz="1400" b="1">
                <a:solidFill>
                  <a:schemeClr val="bg1"/>
                </a:solidFill>
              </a:rPr>
              <a:t>Limitierungen klassischer LLMs</a:t>
            </a:r>
          </a:p>
        </p:txBody>
      </p:sp>
      <p:sp>
        <p:nvSpPr>
          <p:cNvPr id="12" name="Textfeld 11">
            <a:extLst>
              <a:ext uri="{FF2B5EF4-FFF2-40B4-BE49-F238E27FC236}">
                <a16:creationId xmlns:a16="http://schemas.microsoft.com/office/drawing/2014/main" id="{B386DE2C-9B7D-5982-26A1-192B8E9B4137}"/>
              </a:ext>
            </a:extLst>
          </p:cNvPr>
          <p:cNvSpPr txBox="1"/>
          <p:nvPr/>
        </p:nvSpPr>
        <p:spPr>
          <a:xfrm>
            <a:off x="4761796" y="1910897"/>
            <a:ext cx="2730321" cy="307777"/>
          </a:xfrm>
          <a:prstGeom prst="rect">
            <a:avLst/>
          </a:prstGeom>
          <a:noFill/>
        </p:spPr>
        <p:txBody>
          <a:bodyPr wrap="square" rtlCol="0">
            <a:spAutoFit/>
          </a:bodyPr>
          <a:lstStyle/>
          <a:p>
            <a:pPr algn="ctr"/>
            <a:r>
              <a:rPr lang="de-DE" sz="1400" b="1">
                <a:solidFill>
                  <a:srgbClr val="676666"/>
                </a:solidFill>
              </a:rPr>
              <a:t>Kernbausteine von RAG</a:t>
            </a:r>
          </a:p>
        </p:txBody>
      </p:sp>
      <p:sp>
        <p:nvSpPr>
          <p:cNvPr id="13" name="Textfeld 12">
            <a:extLst>
              <a:ext uri="{FF2B5EF4-FFF2-40B4-BE49-F238E27FC236}">
                <a16:creationId xmlns:a16="http://schemas.microsoft.com/office/drawing/2014/main" id="{40A66E78-B3D6-A762-19C2-9C609F4CA183}"/>
              </a:ext>
            </a:extLst>
          </p:cNvPr>
          <p:cNvSpPr txBox="1"/>
          <p:nvPr/>
        </p:nvSpPr>
        <p:spPr>
          <a:xfrm>
            <a:off x="8665647" y="1910896"/>
            <a:ext cx="2730321" cy="307777"/>
          </a:xfrm>
          <a:prstGeom prst="rect">
            <a:avLst/>
          </a:prstGeom>
          <a:noFill/>
        </p:spPr>
        <p:txBody>
          <a:bodyPr wrap="square" rtlCol="0">
            <a:spAutoFit/>
          </a:bodyPr>
          <a:lstStyle/>
          <a:p>
            <a:pPr algn="ctr"/>
            <a:r>
              <a:rPr lang="de-DE" sz="1400" b="1">
                <a:solidFill>
                  <a:schemeClr val="bg1"/>
                </a:solidFill>
              </a:rPr>
              <a:t>Vorteile von RAG</a:t>
            </a:r>
          </a:p>
        </p:txBody>
      </p:sp>
      <p:pic>
        <p:nvPicPr>
          <p:cNvPr id="16" name="Grafik 15" descr="Schließen mit einfarbiger Füllung">
            <a:extLst>
              <a:ext uri="{FF2B5EF4-FFF2-40B4-BE49-F238E27FC236}">
                <a16:creationId xmlns:a16="http://schemas.microsoft.com/office/drawing/2014/main" id="{F4816019-CF90-7C6F-D340-F39F6C4FB9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379" y="2525106"/>
            <a:ext cx="307777" cy="307777"/>
          </a:xfrm>
          <a:prstGeom prst="rect">
            <a:avLst/>
          </a:prstGeom>
        </p:spPr>
      </p:pic>
      <p:pic>
        <p:nvPicPr>
          <p:cNvPr id="17" name="Grafik 16" descr="Schließen mit einfarbiger Füllung">
            <a:extLst>
              <a:ext uri="{FF2B5EF4-FFF2-40B4-BE49-F238E27FC236}">
                <a16:creationId xmlns:a16="http://schemas.microsoft.com/office/drawing/2014/main" id="{9EBAD4DB-1D09-80AB-B364-EBF708BE97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379" y="3140795"/>
            <a:ext cx="307777" cy="307777"/>
          </a:xfrm>
          <a:prstGeom prst="rect">
            <a:avLst/>
          </a:prstGeom>
        </p:spPr>
      </p:pic>
      <p:pic>
        <p:nvPicPr>
          <p:cNvPr id="18" name="Grafik 17" descr="Schließen mit einfarbiger Füllung">
            <a:extLst>
              <a:ext uri="{FF2B5EF4-FFF2-40B4-BE49-F238E27FC236}">
                <a16:creationId xmlns:a16="http://schemas.microsoft.com/office/drawing/2014/main" id="{659CA28B-CE86-706A-77D8-B532C4A9CF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489" y="4372173"/>
            <a:ext cx="307777" cy="307777"/>
          </a:xfrm>
          <a:prstGeom prst="rect">
            <a:avLst/>
          </a:prstGeom>
        </p:spPr>
      </p:pic>
      <p:pic>
        <p:nvPicPr>
          <p:cNvPr id="19" name="Grafik 18" descr="Schließen mit einfarbiger Füllung">
            <a:extLst>
              <a:ext uri="{FF2B5EF4-FFF2-40B4-BE49-F238E27FC236}">
                <a16:creationId xmlns:a16="http://schemas.microsoft.com/office/drawing/2014/main" id="{040A43DD-1637-B6D9-8196-B7B9E6A666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490" y="3756484"/>
            <a:ext cx="307777" cy="307777"/>
          </a:xfrm>
          <a:prstGeom prst="rect">
            <a:avLst/>
          </a:prstGeom>
        </p:spPr>
      </p:pic>
      <p:pic>
        <p:nvPicPr>
          <p:cNvPr id="20" name="Grafik 19" descr="Schließen mit einfarbiger Füllung">
            <a:extLst>
              <a:ext uri="{FF2B5EF4-FFF2-40B4-BE49-F238E27FC236}">
                <a16:creationId xmlns:a16="http://schemas.microsoft.com/office/drawing/2014/main" id="{9A4D6D78-4100-B84F-09E3-0A430FC157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378" y="4987862"/>
            <a:ext cx="307777" cy="307777"/>
          </a:xfrm>
          <a:prstGeom prst="rect">
            <a:avLst/>
          </a:prstGeom>
        </p:spPr>
      </p:pic>
      <p:pic>
        <p:nvPicPr>
          <p:cNvPr id="21" name="Grafik 20" descr="Schließen mit einfarbiger Füllung">
            <a:extLst>
              <a:ext uri="{FF2B5EF4-FFF2-40B4-BE49-F238E27FC236}">
                <a16:creationId xmlns:a16="http://schemas.microsoft.com/office/drawing/2014/main" id="{E9764F54-492E-CDE6-6A20-C09974A9A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025" y="5603551"/>
            <a:ext cx="307777" cy="307777"/>
          </a:xfrm>
          <a:prstGeom prst="rect">
            <a:avLst/>
          </a:prstGeom>
        </p:spPr>
      </p:pic>
      <p:pic>
        <p:nvPicPr>
          <p:cNvPr id="23" name="Grafik 22" descr="Häkchen mit einfarbiger Füllung">
            <a:extLst>
              <a:ext uri="{FF2B5EF4-FFF2-40B4-BE49-F238E27FC236}">
                <a16:creationId xmlns:a16="http://schemas.microsoft.com/office/drawing/2014/main" id="{AB0E1BAA-A2D9-1C54-1ACD-BBD7B6FD90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241" y="2545530"/>
            <a:ext cx="309600" cy="309600"/>
          </a:xfrm>
          <a:prstGeom prst="rect">
            <a:avLst/>
          </a:prstGeom>
        </p:spPr>
      </p:pic>
      <p:pic>
        <p:nvPicPr>
          <p:cNvPr id="25" name="Grafik 24" descr="Häkchen mit einfarbiger Füllung">
            <a:extLst>
              <a:ext uri="{FF2B5EF4-FFF2-40B4-BE49-F238E27FC236}">
                <a16:creationId xmlns:a16="http://schemas.microsoft.com/office/drawing/2014/main" id="{16835CAC-E899-7F6A-7F78-4A166F36A7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241" y="3140795"/>
            <a:ext cx="309600" cy="309600"/>
          </a:xfrm>
          <a:prstGeom prst="rect">
            <a:avLst/>
          </a:prstGeom>
        </p:spPr>
      </p:pic>
      <p:pic>
        <p:nvPicPr>
          <p:cNvPr id="26" name="Grafik 25" descr="Häkchen mit einfarbiger Füllung">
            <a:extLst>
              <a:ext uri="{FF2B5EF4-FFF2-40B4-BE49-F238E27FC236}">
                <a16:creationId xmlns:a16="http://schemas.microsoft.com/office/drawing/2014/main" id="{46BE6B59-3C22-C84E-1CEA-A826F71C99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241" y="3770396"/>
            <a:ext cx="309600" cy="309600"/>
          </a:xfrm>
          <a:prstGeom prst="rect">
            <a:avLst/>
          </a:prstGeom>
        </p:spPr>
      </p:pic>
      <p:pic>
        <p:nvPicPr>
          <p:cNvPr id="27" name="Grafik 26" descr="Häkchen mit einfarbiger Füllung">
            <a:extLst>
              <a:ext uri="{FF2B5EF4-FFF2-40B4-BE49-F238E27FC236}">
                <a16:creationId xmlns:a16="http://schemas.microsoft.com/office/drawing/2014/main" id="{B484E255-BC31-C5AA-613D-EA2C66ADC0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241" y="4324345"/>
            <a:ext cx="309600" cy="309600"/>
          </a:xfrm>
          <a:prstGeom prst="rect">
            <a:avLst/>
          </a:prstGeom>
        </p:spPr>
      </p:pic>
      <p:pic>
        <p:nvPicPr>
          <p:cNvPr id="28" name="Grafik 27" descr="Häkchen mit einfarbiger Füllung">
            <a:extLst>
              <a:ext uri="{FF2B5EF4-FFF2-40B4-BE49-F238E27FC236}">
                <a16:creationId xmlns:a16="http://schemas.microsoft.com/office/drawing/2014/main" id="{23FB6BE7-DD71-2983-33F7-267B30A146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7241" y="4886485"/>
            <a:ext cx="309600" cy="309600"/>
          </a:xfrm>
          <a:prstGeom prst="rect">
            <a:avLst/>
          </a:prstGeom>
        </p:spPr>
      </p:pic>
      <p:sp>
        <p:nvSpPr>
          <p:cNvPr id="30" name="Abgerundetes Rechteck 29">
            <a:extLst>
              <a:ext uri="{FF2B5EF4-FFF2-40B4-BE49-F238E27FC236}">
                <a16:creationId xmlns:a16="http://schemas.microsoft.com/office/drawing/2014/main" id="{827E1565-66DD-EC82-6AA0-AC8C34CD6A44}"/>
              </a:ext>
            </a:extLst>
          </p:cNvPr>
          <p:cNvSpPr/>
          <p:nvPr/>
        </p:nvSpPr>
        <p:spPr>
          <a:xfrm>
            <a:off x="4286747" y="2259471"/>
            <a:ext cx="3672125" cy="1260000"/>
          </a:xfrm>
          <a:prstGeom prst="roundRect">
            <a:avLst/>
          </a:prstGeom>
          <a:solidFill>
            <a:srgbClr val="E7B8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extfeld 30">
            <a:extLst>
              <a:ext uri="{FF2B5EF4-FFF2-40B4-BE49-F238E27FC236}">
                <a16:creationId xmlns:a16="http://schemas.microsoft.com/office/drawing/2014/main" id="{814509BF-F364-2B69-0CB5-0164847D8C65}"/>
              </a:ext>
            </a:extLst>
          </p:cNvPr>
          <p:cNvSpPr txBox="1"/>
          <p:nvPr/>
        </p:nvSpPr>
        <p:spPr>
          <a:xfrm>
            <a:off x="4379533" y="2352612"/>
            <a:ext cx="3579339" cy="1169551"/>
          </a:xfrm>
          <a:prstGeom prst="rect">
            <a:avLst/>
          </a:prstGeom>
          <a:noFill/>
        </p:spPr>
        <p:txBody>
          <a:bodyPr wrap="square" rtlCol="0">
            <a:spAutoFit/>
          </a:bodyPr>
          <a:lstStyle/>
          <a:p>
            <a:r>
              <a:rPr lang="de-DE" sz="1400" b="1" i="1" err="1">
                <a:solidFill>
                  <a:srgbClr val="676666"/>
                </a:solidFill>
              </a:rPr>
              <a:t>Indexing</a:t>
            </a:r>
            <a:r>
              <a:rPr lang="de-DE" sz="1400" i="1">
                <a:solidFill>
                  <a:srgbClr val="676666"/>
                </a:solidFill>
              </a:rPr>
              <a:t> – Vom Rohtext zum KI-Format:</a:t>
            </a:r>
          </a:p>
          <a:p>
            <a:pPr marL="268288" indent="-179388">
              <a:buFont typeface="Courier New" panose="02070309020205020404" pitchFamily="49" charset="0"/>
              <a:buChar char="o"/>
            </a:pPr>
            <a:r>
              <a:rPr lang="de-DE" sz="1400">
                <a:solidFill>
                  <a:srgbClr val="676666"/>
                </a:solidFill>
              </a:rPr>
              <a:t>Datenaufbereitung und –</a:t>
            </a:r>
            <a:r>
              <a:rPr lang="de-DE" sz="1400" err="1">
                <a:solidFill>
                  <a:srgbClr val="676666"/>
                </a:solidFill>
              </a:rPr>
              <a:t>transformation</a:t>
            </a:r>
            <a:endParaRPr lang="de-DE" sz="1400">
              <a:solidFill>
                <a:srgbClr val="676666"/>
              </a:solidFill>
            </a:endParaRPr>
          </a:p>
          <a:p>
            <a:pPr marL="268288" indent="-179388">
              <a:buFont typeface="Courier New" panose="02070309020205020404" pitchFamily="49" charset="0"/>
              <a:buChar char="o"/>
            </a:pPr>
            <a:r>
              <a:rPr lang="de-DE" sz="1400">
                <a:solidFill>
                  <a:srgbClr val="676666"/>
                </a:solidFill>
              </a:rPr>
              <a:t>Chunking (Textsegmentierung)</a:t>
            </a:r>
          </a:p>
          <a:p>
            <a:pPr marL="268288" indent="-179388">
              <a:buFont typeface="Courier New" panose="02070309020205020404" pitchFamily="49" charset="0"/>
              <a:buChar char="o"/>
            </a:pPr>
            <a:r>
              <a:rPr lang="de-DE" sz="1400">
                <a:solidFill>
                  <a:srgbClr val="676666"/>
                </a:solidFill>
              </a:rPr>
              <a:t>Encoding &amp; Vektorisierung </a:t>
            </a:r>
          </a:p>
          <a:p>
            <a:endParaRPr lang="de-DE" sz="1400">
              <a:solidFill>
                <a:srgbClr val="676666"/>
              </a:solidFill>
            </a:endParaRPr>
          </a:p>
        </p:txBody>
      </p:sp>
      <p:sp>
        <p:nvSpPr>
          <p:cNvPr id="32" name="Abgerundetes Rechteck 31">
            <a:extLst>
              <a:ext uri="{FF2B5EF4-FFF2-40B4-BE49-F238E27FC236}">
                <a16:creationId xmlns:a16="http://schemas.microsoft.com/office/drawing/2014/main" id="{6D093477-717A-5782-27D6-CDD2F8D0B094}"/>
              </a:ext>
            </a:extLst>
          </p:cNvPr>
          <p:cNvSpPr/>
          <p:nvPr/>
        </p:nvSpPr>
        <p:spPr>
          <a:xfrm>
            <a:off x="4286747" y="3569654"/>
            <a:ext cx="3672125" cy="1260000"/>
          </a:xfrm>
          <a:prstGeom prst="roundRect">
            <a:avLst/>
          </a:prstGeom>
          <a:solidFill>
            <a:srgbClr val="E7B8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60648EA3-E20C-BA5E-0B7C-DB67E18EA495}"/>
              </a:ext>
            </a:extLst>
          </p:cNvPr>
          <p:cNvSpPr txBox="1"/>
          <p:nvPr/>
        </p:nvSpPr>
        <p:spPr>
          <a:xfrm>
            <a:off x="4379533" y="3662795"/>
            <a:ext cx="3579339" cy="954107"/>
          </a:xfrm>
          <a:prstGeom prst="rect">
            <a:avLst/>
          </a:prstGeom>
          <a:noFill/>
        </p:spPr>
        <p:txBody>
          <a:bodyPr wrap="square" rtlCol="0">
            <a:spAutoFit/>
          </a:bodyPr>
          <a:lstStyle/>
          <a:p>
            <a:r>
              <a:rPr lang="de-DE" sz="1400" b="1" i="1">
                <a:solidFill>
                  <a:srgbClr val="676666"/>
                </a:solidFill>
              </a:rPr>
              <a:t>Retrieval</a:t>
            </a:r>
            <a:r>
              <a:rPr lang="de-DE" sz="1400" i="1">
                <a:solidFill>
                  <a:srgbClr val="676666"/>
                </a:solidFill>
              </a:rPr>
              <a:t> – Relevante Informationen finden</a:t>
            </a:r>
          </a:p>
          <a:p>
            <a:pPr marL="268288" indent="-179388">
              <a:buFont typeface="Courier New" panose="02070309020205020404" pitchFamily="49" charset="0"/>
              <a:buChar char="o"/>
            </a:pPr>
            <a:r>
              <a:rPr lang="de-DE" sz="1400">
                <a:solidFill>
                  <a:srgbClr val="676666"/>
                </a:solidFill>
              </a:rPr>
              <a:t>Kodierung der Nutzeranfrage</a:t>
            </a:r>
          </a:p>
          <a:p>
            <a:pPr marL="268288" indent="-179388">
              <a:buFont typeface="Courier New" panose="02070309020205020404" pitchFamily="49" charset="0"/>
              <a:buChar char="o"/>
            </a:pPr>
            <a:r>
              <a:rPr lang="de-DE" sz="1400">
                <a:solidFill>
                  <a:srgbClr val="676666"/>
                </a:solidFill>
              </a:rPr>
              <a:t>Dokumenten-Retrieval</a:t>
            </a:r>
          </a:p>
          <a:p>
            <a:endParaRPr lang="de-DE" sz="1400">
              <a:solidFill>
                <a:srgbClr val="676666"/>
              </a:solidFill>
            </a:endParaRPr>
          </a:p>
        </p:txBody>
      </p:sp>
      <p:sp>
        <p:nvSpPr>
          <p:cNvPr id="34" name="Abgerundetes Rechteck 33">
            <a:extLst>
              <a:ext uri="{FF2B5EF4-FFF2-40B4-BE49-F238E27FC236}">
                <a16:creationId xmlns:a16="http://schemas.microsoft.com/office/drawing/2014/main" id="{F2EBA565-92EA-2D1E-ADDD-1975972E5370}"/>
              </a:ext>
            </a:extLst>
          </p:cNvPr>
          <p:cNvSpPr/>
          <p:nvPr/>
        </p:nvSpPr>
        <p:spPr>
          <a:xfrm>
            <a:off x="4286747" y="4871784"/>
            <a:ext cx="3672125" cy="1260000"/>
          </a:xfrm>
          <a:prstGeom prst="roundRect">
            <a:avLst/>
          </a:prstGeom>
          <a:solidFill>
            <a:srgbClr val="E7B8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Textfeld 34">
            <a:extLst>
              <a:ext uri="{FF2B5EF4-FFF2-40B4-BE49-F238E27FC236}">
                <a16:creationId xmlns:a16="http://schemas.microsoft.com/office/drawing/2014/main" id="{D2394156-E1BD-11A1-E5E5-E65700F8A4E8}"/>
              </a:ext>
            </a:extLst>
          </p:cNvPr>
          <p:cNvSpPr txBox="1"/>
          <p:nvPr/>
        </p:nvSpPr>
        <p:spPr>
          <a:xfrm>
            <a:off x="4379533" y="4964925"/>
            <a:ext cx="3579339" cy="1384995"/>
          </a:xfrm>
          <a:prstGeom prst="rect">
            <a:avLst/>
          </a:prstGeom>
          <a:noFill/>
        </p:spPr>
        <p:txBody>
          <a:bodyPr wrap="square" rtlCol="0">
            <a:spAutoFit/>
          </a:bodyPr>
          <a:lstStyle/>
          <a:p>
            <a:r>
              <a:rPr lang="de-DE" sz="1400" b="1" i="1">
                <a:solidFill>
                  <a:srgbClr val="676666"/>
                </a:solidFill>
              </a:rPr>
              <a:t>Generation</a:t>
            </a:r>
            <a:r>
              <a:rPr lang="de-DE" sz="1400" i="1">
                <a:solidFill>
                  <a:srgbClr val="676666"/>
                </a:solidFill>
              </a:rPr>
              <a:t> – KI erstellt die Antwort</a:t>
            </a:r>
          </a:p>
          <a:p>
            <a:pPr marL="268288" indent="-179388">
              <a:buFont typeface="Courier New" panose="02070309020205020404" pitchFamily="49" charset="0"/>
              <a:buChar char="o"/>
            </a:pPr>
            <a:r>
              <a:rPr lang="de-DE" sz="1400">
                <a:solidFill>
                  <a:srgbClr val="676666"/>
                </a:solidFill>
              </a:rPr>
              <a:t>Gefundene Dokumente werden gewichtet und als Kontext ins Modell eingespeist, das daraus die Antwort generiert.</a:t>
            </a:r>
          </a:p>
          <a:p>
            <a:endParaRPr lang="de-DE" sz="1400">
              <a:solidFill>
                <a:srgbClr val="676666"/>
              </a:solidFill>
            </a:endParaRPr>
          </a:p>
        </p:txBody>
      </p:sp>
      <p:sp>
        <p:nvSpPr>
          <p:cNvPr id="36" name="Textfeld 35">
            <a:extLst>
              <a:ext uri="{FF2B5EF4-FFF2-40B4-BE49-F238E27FC236}">
                <a16:creationId xmlns:a16="http://schemas.microsoft.com/office/drawing/2014/main" id="{208DC3C0-9800-9E66-4B6E-472CBC28A61D}"/>
              </a:ext>
            </a:extLst>
          </p:cNvPr>
          <p:cNvSpPr txBox="1"/>
          <p:nvPr/>
        </p:nvSpPr>
        <p:spPr>
          <a:xfrm>
            <a:off x="953958" y="2518326"/>
            <a:ext cx="2892844" cy="307777"/>
          </a:xfrm>
          <a:prstGeom prst="rect">
            <a:avLst/>
          </a:prstGeom>
          <a:noFill/>
        </p:spPr>
        <p:txBody>
          <a:bodyPr wrap="square" rtlCol="0">
            <a:spAutoFit/>
          </a:bodyPr>
          <a:lstStyle/>
          <a:p>
            <a:r>
              <a:rPr lang="de-DE" sz="1400">
                <a:solidFill>
                  <a:schemeClr val="bg1"/>
                </a:solidFill>
              </a:rPr>
              <a:t>Halluzinationen &amp; Wahrheitsgehalt</a:t>
            </a:r>
          </a:p>
        </p:txBody>
      </p:sp>
      <p:sp>
        <p:nvSpPr>
          <p:cNvPr id="37" name="Textfeld 36">
            <a:extLst>
              <a:ext uri="{FF2B5EF4-FFF2-40B4-BE49-F238E27FC236}">
                <a16:creationId xmlns:a16="http://schemas.microsoft.com/office/drawing/2014/main" id="{C78B77A7-01A5-7B1D-E9BD-E34E144BF5D5}"/>
              </a:ext>
            </a:extLst>
          </p:cNvPr>
          <p:cNvSpPr txBox="1"/>
          <p:nvPr/>
        </p:nvSpPr>
        <p:spPr>
          <a:xfrm>
            <a:off x="934155" y="3149518"/>
            <a:ext cx="2892844" cy="307777"/>
          </a:xfrm>
          <a:prstGeom prst="rect">
            <a:avLst/>
          </a:prstGeom>
          <a:noFill/>
        </p:spPr>
        <p:txBody>
          <a:bodyPr wrap="square" rtlCol="0">
            <a:spAutoFit/>
          </a:bodyPr>
          <a:lstStyle/>
          <a:p>
            <a:r>
              <a:rPr lang="de-DE" sz="1400">
                <a:solidFill>
                  <a:schemeClr val="bg1"/>
                </a:solidFill>
              </a:rPr>
              <a:t>Begrenztes Wissen</a:t>
            </a:r>
          </a:p>
        </p:txBody>
      </p:sp>
      <p:sp>
        <p:nvSpPr>
          <p:cNvPr id="38" name="Textfeld 37">
            <a:extLst>
              <a:ext uri="{FF2B5EF4-FFF2-40B4-BE49-F238E27FC236}">
                <a16:creationId xmlns:a16="http://schemas.microsoft.com/office/drawing/2014/main" id="{F4FDD137-01B3-E966-C626-89C6CD62AE8F}"/>
              </a:ext>
            </a:extLst>
          </p:cNvPr>
          <p:cNvSpPr txBox="1"/>
          <p:nvPr/>
        </p:nvSpPr>
        <p:spPr>
          <a:xfrm>
            <a:off x="959802" y="3754294"/>
            <a:ext cx="2892844" cy="307777"/>
          </a:xfrm>
          <a:prstGeom prst="rect">
            <a:avLst/>
          </a:prstGeom>
          <a:noFill/>
        </p:spPr>
        <p:txBody>
          <a:bodyPr wrap="square" rtlCol="0">
            <a:spAutoFit/>
          </a:bodyPr>
          <a:lstStyle/>
          <a:p>
            <a:r>
              <a:rPr lang="de-DE" sz="1400">
                <a:solidFill>
                  <a:schemeClr val="bg1"/>
                </a:solidFill>
              </a:rPr>
              <a:t>Technische Einschränkungen</a:t>
            </a:r>
          </a:p>
        </p:txBody>
      </p:sp>
      <p:sp>
        <p:nvSpPr>
          <p:cNvPr id="39" name="Textfeld 38">
            <a:extLst>
              <a:ext uri="{FF2B5EF4-FFF2-40B4-BE49-F238E27FC236}">
                <a16:creationId xmlns:a16="http://schemas.microsoft.com/office/drawing/2014/main" id="{651C685C-344D-E047-B345-66FF8734CC72}"/>
              </a:ext>
            </a:extLst>
          </p:cNvPr>
          <p:cNvSpPr txBox="1"/>
          <p:nvPr/>
        </p:nvSpPr>
        <p:spPr>
          <a:xfrm>
            <a:off x="959802" y="4372173"/>
            <a:ext cx="2892844" cy="307777"/>
          </a:xfrm>
          <a:prstGeom prst="rect">
            <a:avLst/>
          </a:prstGeom>
          <a:noFill/>
        </p:spPr>
        <p:txBody>
          <a:bodyPr wrap="square" rtlCol="0">
            <a:spAutoFit/>
          </a:bodyPr>
          <a:lstStyle/>
          <a:p>
            <a:r>
              <a:rPr lang="de-DE" sz="1400">
                <a:solidFill>
                  <a:schemeClr val="bg1"/>
                </a:solidFill>
              </a:rPr>
              <a:t>Fehlendes Gedächtnis</a:t>
            </a:r>
          </a:p>
        </p:txBody>
      </p:sp>
      <p:sp>
        <p:nvSpPr>
          <p:cNvPr id="40" name="Textfeld 39">
            <a:extLst>
              <a:ext uri="{FF2B5EF4-FFF2-40B4-BE49-F238E27FC236}">
                <a16:creationId xmlns:a16="http://schemas.microsoft.com/office/drawing/2014/main" id="{BF5F9049-FAD0-3B9E-7992-D34F84892F3C}"/>
              </a:ext>
            </a:extLst>
          </p:cNvPr>
          <p:cNvSpPr txBox="1"/>
          <p:nvPr/>
        </p:nvSpPr>
        <p:spPr>
          <a:xfrm>
            <a:off x="953958" y="4987862"/>
            <a:ext cx="2892844" cy="307777"/>
          </a:xfrm>
          <a:prstGeom prst="rect">
            <a:avLst/>
          </a:prstGeom>
          <a:noFill/>
        </p:spPr>
        <p:txBody>
          <a:bodyPr wrap="square" rtlCol="0">
            <a:spAutoFit/>
          </a:bodyPr>
          <a:lstStyle/>
          <a:p>
            <a:r>
              <a:rPr lang="de-DE" sz="1400">
                <a:solidFill>
                  <a:schemeClr val="bg1"/>
                </a:solidFill>
              </a:rPr>
              <a:t>Stochastisches Verhalten</a:t>
            </a:r>
          </a:p>
        </p:txBody>
      </p:sp>
      <p:sp>
        <p:nvSpPr>
          <p:cNvPr id="41" name="Textfeld 40">
            <a:extLst>
              <a:ext uri="{FF2B5EF4-FFF2-40B4-BE49-F238E27FC236}">
                <a16:creationId xmlns:a16="http://schemas.microsoft.com/office/drawing/2014/main" id="{627DD631-81B0-AE50-D4D0-F1D3474D44A8}"/>
              </a:ext>
            </a:extLst>
          </p:cNvPr>
          <p:cNvSpPr txBox="1"/>
          <p:nvPr/>
        </p:nvSpPr>
        <p:spPr>
          <a:xfrm>
            <a:off x="965078" y="5603551"/>
            <a:ext cx="2892844" cy="307777"/>
          </a:xfrm>
          <a:prstGeom prst="rect">
            <a:avLst/>
          </a:prstGeom>
          <a:noFill/>
        </p:spPr>
        <p:txBody>
          <a:bodyPr wrap="square" rtlCol="0">
            <a:spAutoFit/>
          </a:bodyPr>
          <a:lstStyle/>
          <a:p>
            <a:r>
              <a:rPr lang="de-DE" sz="1400">
                <a:solidFill>
                  <a:schemeClr val="bg1"/>
                </a:solidFill>
              </a:rPr>
              <a:t>Ressourcenintensität</a:t>
            </a:r>
          </a:p>
        </p:txBody>
      </p:sp>
      <p:sp>
        <p:nvSpPr>
          <p:cNvPr id="42" name="Textfeld 41">
            <a:extLst>
              <a:ext uri="{FF2B5EF4-FFF2-40B4-BE49-F238E27FC236}">
                <a16:creationId xmlns:a16="http://schemas.microsoft.com/office/drawing/2014/main" id="{0414FC2F-5942-7BD5-C4D1-1F491A86C1F4}"/>
              </a:ext>
            </a:extLst>
          </p:cNvPr>
          <p:cNvSpPr txBox="1"/>
          <p:nvPr/>
        </p:nvSpPr>
        <p:spPr>
          <a:xfrm>
            <a:off x="8867518" y="2450818"/>
            <a:ext cx="2900231" cy="523220"/>
          </a:xfrm>
          <a:prstGeom prst="rect">
            <a:avLst/>
          </a:prstGeom>
          <a:noFill/>
        </p:spPr>
        <p:txBody>
          <a:bodyPr wrap="square" rtlCol="0">
            <a:spAutoFit/>
          </a:bodyPr>
          <a:lstStyle/>
          <a:p>
            <a:r>
              <a:rPr lang="de-DE" sz="1400">
                <a:solidFill>
                  <a:schemeClr val="bg1"/>
                </a:solidFill>
              </a:rPr>
              <a:t>Verbesserte Textqualität durch Kontext</a:t>
            </a:r>
          </a:p>
        </p:txBody>
      </p:sp>
      <p:sp>
        <p:nvSpPr>
          <p:cNvPr id="43" name="Textfeld 42">
            <a:extLst>
              <a:ext uri="{FF2B5EF4-FFF2-40B4-BE49-F238E27FC236}">
                <a16:creationId xmlns:a16="http://schemas.microsoft.com/office/drawing/2014/main" id="{C10512E2-957F-7E5B-6F30-74E41662470A}"/>
              </a:ext>
            </a:extLst>
          </p:cNvPr>
          <p:cNvSpPr txBox="1"/>
          <p:nvPr/>
        </p:nvSpPr>
        <p:spPr>
          <a:xfrm>
            <a:off x="8867518" y="3143002"/>
            <a:ext cx="2892844" cy="307777"/>
          </a:xfrm>
          <a:prstGeom prst="rect">
            <a:avLst/>
          </a:prstGeom>
          <a:noFill/>
        </p:spPr>
        <p:txBody>
          <a:bodyPr wrap="square" rtlCol="0">
            <a:spAutoFit/>
          </a:bodyPr>
          <a:lstStyle/>
          <a:p>
            <a:r>
              <a:rPr lang="de-DE" sz="1400">
                <a:solidFill>
                  <a:schemeClr val="bg1"/>
                </a:solidFill>
              </a:rPr>
              <a:t>Reduktion von Halluzinationen</a:t>
            </a:r>
          </a:p>
        </p:txBody>
      </p:sp>
      <p:sp>
        <p:nvSpPr>
          <p:cNvPr id="44" name="Textfeld 43">
            <a:extLst>
              <a:ext uri="{FF2B5EF4-FFF2-40B4-BE49-F238E27FC236}">
                <a16:creationId xmlns:a16="http://schemas.microsoft.com/office/drawing/2014/main" id="{50D42F81-9286-EDCF-0845-2F9436BAD855}"/>
              </a:ext>
            </a:extLst>
          </p:cNvPr>
          <p:cNvSpPr txBox="1"/>
          <p:nvPr/>
        </p:nvSpPr>
        <p:spPr>
          <a:xfrm>
            <a:off x="8867518" y="3663586"/>
            <a:ext cx="2892844" cy="523220"/>
          </a:xfrm>
          <a:prstGeom prst="rect">
            <a:avLst/>
          </a:prstGeom>
          <a:noFill/>
        </p:spPr>
        <p:txBody>
          <a:bodyPr wrap="square" rtlCol="0">
            <a:spAutoFit/>
          </a:bodyPr>
          <a:lstStyle/>
          <a:p>
            <a:r>
              <a:rPr lang="de-DE" sz="1400">
                <a:solidFill>
                  <a:schemeClr val="bg1"/>
                </a:solidFill>
              </a:rPr>
              <a:t>Erhöhte Transparenz &amp; Quellenangaben</a:t>
            </a:r>
          </a:p>
        </p:txBody>
      </p:sp>
      <p:sp>
        <p:nvSpPr>
          <p:cNvPr id="45" name="Textfeld 44">
            <a:extLst>
              <a:ext uri="{FF2B5EF4-FFF2-40B4-BE49-F238E27FC236}">
                <a16:creationId xmlns:a16="http://schemas.microsoft.com/office/drawing/2014/main" id="{662DA8E4-4236-676B-A205-792E90819327}"/>
              </a:ext>
            </a:extLst>
          </p:cNvPr>
          <p:cNvSpPr txBox="1"/>
          <p:nvPr/>
        </p:nvSpPr>
        <p:spPr>
          <a:xfrm>
            <a:off x="8867518" y="4233109"/>
            <a:ext cx="2892844" cy="523220"/>
          </a:xfrm>
          <a:prstGeom prst="rect">
            <a:avLst/>
          </a:prstGeom>
          <a:noFill/>
        </p:spPr>
        <p:txBody>
          <a:bodyPr wrap="square" rtlCol="0">
            <a:spAutoFit/>
          </a:bodyPr>
          <a:lstStyle/>
          <a:p>
            <a:r>
              <a:rPr lang="de-DE" sz="1400">
                <a:solidFill>
                  <a:schemeClr val="bg1"/>
                </a:solidFill>
              </a:rPr>
              <a:t>Integration und spezialisierter oder privater Daten</a:t>
            </a:r>
          </a:p>
        </p:txBody>
      </p:sp>
      <p:sp>
        <p:nvSpPr>
          <p:cNvPr id="46" name="Textfeld 45">
            <a:extLst>
              <a:ext uri="{FF2B5EF4-FFF2-40B4-BE49-F238E27FC236}">
                <a16:creationId xmlns:a16="http://schemas.microsoft.com/office/drawing/2014/main" id="{DF275177-F3AF-8940-D19D-E34CA6CB00FA}"/>
              </a:ext>
            </a:extLst>
          </p:cNvPr>
          <p:cNvSpPr txBox="1"/>
          <p:nvPr/>
        </p:nvSpPr>
        <p:spPr>
          <a:xfrm>
            <a:off x="8867518" y="4886485"/>
            <a:ext cx="2892844" cy="307777"/>
          </a:xfrm>
          <a:prstGeom prst="rect">
            <a:avLst/>
          </a:prstGeom>
          <a:noFill/>
        </p:spPr>
        <p:txBody>
          <a:bodyPr wrap="square" rtlCol="0">
            <a:spAutoFit/>
          </a:bodyPr>
          <a:lstStyle/>
          <a:p>
            <a:r>
              <a:rPr lang="de-DE" sz="1400">
                <a:solidFill>
                  <a:schemeClr val="bg1"/>
                </a:solidFill>
              </a:rPr>
              <a:t>Weniger aufwendiges Fine-Tuning</a:t>
            </a:r>
          </a:p>
        </p:txBody>
      </p:sp>
      <p:sp>
        <p:nvSpPr>
          <p:cNvPr id="4" name="Foliennummernplatzhalter 3">
            <a:extLst>
              <a:ext uri="{FF2B5EF4-FFF2-40B4-BE49-F238E27FC236}">
                <a16:creationId xmlns:a16="http://schemas.microsoft.com/office/drawing/2014/main" id="{BEA77C36-C889-AE89-F771-A6DCD5A5973A}"/>
              </a:ext>
            </a:extLst>
          </p:cNvPr>
          <p:cNvSpPr>
            <a:spLocks noGrp="1"/>
          </p:cNvSpPr>
          <p:nvPr>
            <p:ph type="sldNum" sz="quarter" idx="12"/>
          </p:nvPr>
        </p:nvSpPr>
        <p:spPr/>
        <p:txBody>
          <a:bodyPr/>
          <a:lstStyle/>
          <a:p>
            <a:fld id="{ED832909-EC19-48EF-8290-21E6AAD8A5C6}" type="slidenum">
              <a:rPr lang="de-DE" smtClean="0"/>
              <a:pPr/>
              <a:t>23</a:t>
            </a:fld>
            <a:endParaRPr lang="de-DE"/>
          </a:p>
        </p:txBody>
      </p:sp>
      <p:sp>
        <p:nvSpPr>
          <p:cNvPr id="7" name="Fußzeilenplatzhalter 2">
            <a:extLst>
              <a:ext uri="{FF2B5EF4-FFF2-40B4-BE49-F238E27FC236}">
                <a16:creationId xmlns:a16="http://schemas.microsoft.com/office/drawing/2014/main" id="{60FC4DF4-A6C0-1076-469A-0648D76B3A90}"/>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[2] [3]</a:t>
            </a:r>
          </a:p>
        </p:txBody>
      </p:sp>
    </p:spTree>
    <p:extLst>
      <p:ext uri="{BB962C8B-B14F-4D97-AF65-F5344CB8AC3E}">
        <p14:creationId xmlns:p14="http://schemas.microsoft.com/office/powerpoint/2010/main" val="3677229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EF306-1964-2CE8-28D5-0EF760ACEB7F}"/>
            </a:ext>
          </a:extLst>
        </p:cNvPr>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BC4A9083-373E-E6E3-5BA6-DB1E5CF78DC5}"/>
              </a:ext>
            </a:extLst>
          </p:cNvPr>
          <p:cNvSpPr>
            <a:spLocks noGrp="1"/>
          </p:cNvSpPr>
          <p:nvPr>
            <p:ph type="ftr" sz="quarter" idx="11"/>
          </p:nvPr>
        </p:nvSpPr>
        <p:spPr/>
        <p:txBody>
          <a:bodyPr/>
          <a:lstStyle/>
          <a:p>
            <a:r>
              <a:rPr lang="de-DE"/>
              <a:t>AI-powered Quantum Expert</a:t>
            </a:r>
          </a:p>
        </p:txBody>
      </p:sp>
      <p:sp>
        <p:nvSpPr>
          <p:cNvPr id="7" name="Titel 1">
            <a:extLst>
              <a:ext uri="{FF2B5EF4-FFF2-40B4-BE49-F238E27FC236}">
                <a16:creationId xmlns:a16="http://schemas.microsoft.com/office/drawing/2014/main" id="{41614E4C-C1BB-E179-9335-9B175BED0C74}"/>
              </a:ext>
            </a:extLst>
          </p:cNvPr>
          <p:cNvSpPr txBox="1">
            <a:spLocks/>
          </p:cNvSpPr>
          <p:nvPr/>
        </p:nvSpPr>
        <p:spPr>
          <a:xfrm>
            <a:off x="362339" y="282335"/>
            <a:ext cx="8604379" cy="426848"/>
          </a:xfrm>
          <a:prstGeom prst="rect">
            <a:avLst/>
          </a:prstGeom>
        </p:spPr>
        <p:txBody>
          <a:bodyPr vert="horz" lIns="91440" tIns="45720" rIns="91440" bIns="45720" rtlCol="0" anchor="ctr">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de-DE">
                <a:solidFill>
                  <a:srgbClr val="676666"/>
                </a:solidFill>
              </a:rPr>
              <a:t>Ausgangssituation</a:t>
            </a:r>
          </a:p>
        </p:txBody>
      </p:sp>
      <p:sp>
        <p:nvSpPr>
          <p:cNvPr id="9" name="Foliennummernplatzhalter 3">
            <a:extLst>
              <a:ext uri="{FF2B5EF4-FFF2-40B4-BE49-F238E27FC236}">
                <a16:creationId xmlns:a16="http://schemas.microsoft.com/office/drawing/2014/main" id="{6998DD04-9E9E-8F6D-0A7E-7D973CF249E8}"/>
              </a:ext>
            </a:extLst>
          </p:cNvPr>
          <p:cNvSpPr txBox="1">
            <a:spLocks/>
          </p:cNvSpPr>
          <p:nvPr/>
        </p:nvSpPr>
        <p:spPr>
          <a:xfrm>
            <a:off x="9086461" y="6547520"/>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832909-EC19-48EF-8290-21E6AAD8A5C6}" type="slidenum">
              <a:rPr lang="de-DE" smtClean="0"/>
              <a:pPr/>
              <a:t>24</a:t>
            </a:fld>
            <a:endParaRPr lang="de-DE"/>
          </a:p>
        </p:txBody>
      </p:sp>
      <p:sp>
        <p:nvSpPr>
          <p:cNvPr id="2" name="Abgerundetes Rechteck 1">
            <a:extLst>
              <a:ext uri="{FF2B5EF4-FFF2-40B4-BE49-F238E27FC236}">
                <a16:creationId xmlns:a16="http://schemas.microsoft.com/office/drawing/2014/main" id="{44A8F079-E24C-FA6F-7BD1-B3056B5AAE7C}"/>
              </a:ext>
            </a:extLst>
          </p:cNvPr>
          <p:cNvSpPr/>
          <p:nvPr/>
        </p:nvSpPr>
        <p:spPr>
          <a:xfrm>
            <a:off x="2094717" y="5767821"/>
            <a:ext cx="7976938" cy="527455"/>
          </a:xfrm>
          <a:prstGeom prst="roundRect">
            <a:avLst/>
          </a:prstGeom>
          <a:solidFill>
            <a:srgbClr val="FECC0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rgbClr val="7B7A7A"/>
              </a:solidFill>
            </a:endParaRPr>
          </a:p>
        </p:txBody>
      </p:sp>
      <p:sp>
        <p:nvSpPr>
          <p:cNvPr id="69" name="Abgerundetes Rechteck 68">
            <a:extLst>
              <a:ext uri="{FF2B5EF4-FFF2-40B4-BE49-F238E27FC236}">
                <a16:creationId xmlns:a16="http://schemas.microsoft.com/office/drawing/2014/main" id="{2C6134C4-F74A-CFFD-AE69-5190F11A635E}"/>
              </a:ext>
            </a:extLst>
          </p:cNvPr>
          <p:cNvSpPr/>
          <p:nvPr/>
        </p:nvSpPr>
        <p:spPr>
          <a:xfrm>
            <a:off x="439422" y="801098"/>
            <a:ext cx="4801817" cy="455432"/>
          </a:xfrm>
          <a:prstGeom prst="roundRect">
            <a:avLst/>
          </a:prstGeom>
          <a:solidFill>
            <a:srgbClr val="73727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sp>
        <p:nvSpPr>
          <p:cNvPr id="71" name="Abgerundetes Rechteck 70">
            <a:extLst>
              <a:ext uri="{FF2B5EF4-FFF2-40B4-BE49-F238E27FC236}">
                <a16:creationId xmlns:a16="http://schemas.microsoft.com/office/drawing/2014/main" id="{F98B4556-0E9D-A43F-F496-A451D7334CD3}"/>
              </a:ext>
            </a:extLst>
          </p:cNvPr>
          <p:cNvSpPr/>
          <p:nvPr/>
        </p:nvSpPr>
        <p:spPr>
          <a:xfrm>
            <a:off x="6780582" y="816779"/>
            <a:ext cx="4801817" cy="455432"/>
          </a:xfrm>
          <a:prstGeom prst="roundRect">
            <a:avLst/>
          </a:prstGeom>
          <a:solidFill>
            <a:srgbClr val="FECC0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rgbClr val="7B7A7A"/>
              </a:solidFill>
            </a:endParaRPr>
          </a:p>
        </p:txBody>
      </p:sp>
      <p:graphicFrame>
        <p:nvGraphicFramePr>
          <p:cNvPr id="72" name="Tabelle 71">
            <a:extLst>
              <a:ext uri="{FF2B5EF4-FFF2-40B4-BE49-F238E27FC236}">
                <a16:creationId xmlns:a16="http://schemas.microsoft.com/office/drawing/2014/main" id="{B5373F5A-B12D-8AD4-7A3A-ECF83B5AC370}"/>
              </a:ext>
            </a:extLst>
          </p:cNvPr>
          <p:cNvGraphicFramePr>
            <a:graphicFrameLocks noGrp="1"/>
          </p:cNvGraphicFramePr>
          <p:nvPr>
            <p:extLst>
              <p:ext uri="{D42A27DB-BD31-4B8C-83A1-F6EECF244321}">
                <p14:modId xmlns:p14="http://schemas.microsoft.com/office/powerpoint/2010/main" val="1808170788"/>
              </p:ext>
            </p:extLst>
          </p:nvPr>
        </p:nvGraphicFramePr>
        <p:xfrm>
          <a:off x="428265" y="852338"/>
          <a:ext cx="11335470" cy="4942913"/>
        </p:xfrm>
        <a:graphic>
          <a:graphicData uri="http://schemas.openxmlformats.org/drawingml/2006/table">
            <a:tbl>
              <a:tblPr firstRow="1" bandRow="1">
                <a:tableStyleId>{5940675A-B579-460E-94D1-54222C63F5DA}</a:tableStyleId>
              </a:tblPr>
              <a:tblGrid>
                <a:gridCol w="4993660">
                  <a:extLst>
                    <a:ext uri="{9D8B030D-6E8A-4147-A177-3AD203B41FA5}">
                      <a16:colId xmlns:a16="http://schemas.microsoft.com/office/drawing/2014/main" val="1466473463"/>
                    </a:ext>
                  </a:extLst>
                </a:gridCol>
                <a:gridCol w="1361908">
                  <a:extLst>
                    <a:ext uri="{9D8B030D-6E8A-4147-A177-3AD203B41FA5}">
                      <a16:colId xmlns:a16="http://schemas.microsoft.com/office/drawing/2014/main" val="1567814521"/>
                    </a:ext>
                  </a:extLst>
                </a:gridCol>
                <a:gridCol w="4979902">
                  <a:extLst>
                    <a:ext uri="{9D8B030D-6E8A-4147-A177-3AD203B41FA5}">
                      <a16:colId xmlns:a16="http://schemas.microsoft.com/office/drawing/2014/main" val="2035991903"/>
                    </a:ext>
                  </a:extLst>
                </a:gridCol>
              </a:tblGrid>
              <a:tr h="401393">
                <a:tc>
                  <a:txBody>
                    <a:bodyPr/>
                    <a:lstStyle/>
                    <a:p>
                      <a:pPr algn="l"/>
                      <a:r>
                        <a:rPr lang="de-DE" b="1">
                          <a:solidFill>
                            <a:schemeClr val="bg1"/>
                          </a:solidFill>
                        </a:rPr>
                        <a:t>Typische Probleme beim Lernen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de-DE" b="1">
                        <a:solidFill>
                          <a:srgbClr val="7B7A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de-DE" b="1">
                          <a:solidFill>
                            <a:srgbClr val="676666"/>
                          </a:solidFill>
                        </a:rPr>
                        <a:t>Wie ein RAG-System hier unterstützen kann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5672955"/>
                  </a:ext>
                </a:extLst>
              </a:tr>
              <a:tr h="370840">
                <a:tc>
                  <a:txBody>
                    <a:bodyPr/>
                    <a:lstStyle/>
                    <a:p>
                      <a:pPr algn="l"/>
                      <a:endParaRPr lang="de-DE" sz="1800" b="1" i="0" u="none" strike="noStrike" kern="1200">
                        <a:solidFill>
                          <a:srgbClr val="676666"/>
                        </a:solidFill>
                        <a:effectLst/>
                        <a:latin typeface="+mn-lt"/>
                        <a:ea typeface="+mn-ea"/>
                        <a:cs typeface="+mn-cs"/>
                      </a:endParaRPr>
                    </a:p>
                    <a:p>
                      <a:pPr algn="l"/>
                      <a:r>
                        <a:rPr lang="de-DE" sz="1800" b="1" i="0" u="none" strike="noStrike" kern="1200">
                          <a:solidFill>
                            <a:srgbClr val="676666"/>
                          </a:solidFill>
                          <a:effectLst/>
                          <a:latin typeface="+mn-lt"/>
                          <a:ea typeface="+mn-ea"/>
                          <a:cs typeface="+mn-cs"/>
                        </a:rPr>
                        <a:t>Zu viel Material, zu wenig Überblick</a:t>
                      </a:r>
                      <a:endParaRPr lang="de-DE" sz="1800" b="0" i="0" u="none" strike="noStrike" kern="1200">
                        <a:solidFill>
                          <a:srgbClr val="676666"/>
                        </a:solidFill>
                        <a:effectLst/>
                        <a:latin typeface="+mn-lt"/>
                        <a:ea typeface="+mn-ea"/>
                        <a:cs typeface="+mn-cs"/>
                      </a:endParaRPr>
                    </a:p>
                    <a:p>
                      <a:pPr algn="l"/>
                      <a:r>
                        <a:rPr lang="de-DE" sz="1400" b="0" i="0" u="none" strike="noStrike" kern="1200">
                          <a:solidFill>
                            <a:srgbClr val="676666"/>
                          </a:solidFill>
                          <a:effectLst/>
                          <a:latin typeface="+mn-lt"/>
                          <a:ea typeface="+mn-ea"/>
                          <a:cs typeface="+mn-cs"/>
                        </a:rPr>
                        <a:t>Skripte, Bücher, Vorlesungsfolien, Online-Artikel </a:t>
                      </a:r>
                      <a:br>
                        <a:rPr lang="de-DE" sz="1400" b="0" i="0" u="none" strike="noStrike" kern="1200">
                          <a:solidFill>
                            <a:srgbClr val="676666"/>
                          </a:solidFill>
                          <a:effectLst/>
                          <a:latin typeface="+mn-lt"/>
                          <a:ea typeface="+mn-ea"/>
                          <a:cs typeface="+mn-cs"/>
                        </a:rPr>
                      </a:br>
                      <a:r>
                        <a:rPr lang="de-DE" sz="1400" b="0" i="0" u="none" strike="noStrike" kern="1200">
                          <a:solidFill>
                            <a:srgbClr val="676666"/>
                          </a:solidFill>
                          <a:effectLst/>
                          <a:latin typeface="+mn-lt"/>
                          <a:ea typeface="+mn-ea"/>
                          <a:cs typeface="+mn-cs"/>
                        </a:rPr>
                        <a:t>– wo findet man die richtige Info?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Wingdings" pitchFamily="2" charset="2"/>
                        <a:buChar char="§"/>
                      </a:pPr>
                      <a:endParaRPr lang="de-DE" sz="1200">
                        <a:solidFill>
                          <a:srgbClr val="7B7A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de-DE" sz="1800" b="1" i="0" u="none" strike="noStrike" kern="1200">
                        <a:solidFill>
                          <a:srgbClr val="676666"/>
                        </a:solidFill>
                        <a:effectLst/>
                        <a:latin typeface="+mn-lt"/>
                        <a:ea typeface="+mn-ea"/>
                        <a:cs typeface="+mn-cs"/>
                      </a:endParaRPr>
                    </a:p>
                    <a:p>
                      <a:pPr algn="l"/>
                      <a:r>
                        <a:rPr lang="de-DE" sz="1800" b="1" i="0" u="none" strike="noStrike" kern="1200">
                          <a:solidFill>
                            <a:srgbClr val="676666"/>
                          </a:solidFill>
                          <a:effectLst/>
                          <a:latin typeface="+mn-lt"/>
                          <a:ea typeface="+mn-ea"/>
                          <a:cs typeface="+mn-cs"/>
                        </a:rPr>
                        <a:t>Fragen statt Suchen</a:t>
                      </a:r>
                      <a:r>
                        <a:rPr lang="de-DE" sz="1800" b="0" i="0" u="none" strike="noStrike" kern="1200">
                          <a:solidFill>
                            <a:srgbClr val="676666"/>
                          </a:solidFill>
                          <a:effectLst/>
                          <a:latin typeface="+mn-lt"/>
                          <a:ea typeface="+mn-ea"/>
                          <a:cs typeface="+mn-cs"/>
                        </a:rPr>
                        <a:t> </a:t>
                      </a:r>
                    </a:p>
                    <a:p>
                      <a:pPr algn="l"/>
                      <a:r>
                        <a:rPr lang="de-DE" sz="1400" b="0" i="0" u="none" strike="noStrike" kern="1200">
                          <a:solidFill>
                            <a:srgbClr val="676666"/>
                          </a:solidFill>
                          <a:effectLst/>
                          <a:latin typeface="+mn-lt"/>
                          <a:ea typeface="+mn-ea"/>
                          <a:cs typeface="+mn-cs"/>
                        </a:rPr>
                        <a:t>Beim Stellen einer konkreten Frage, erhält man </a:t>
                      </a:r>
                      <a:br>
                        <a:rPr lang="de-DE" sz="1400" b="0" i="0" u="none" strike="noStrike" kern="1200">
                          <a:solidFill>
                            <a:srgbClr val="676666"/>
                          </a:solidFill>
                          <a:effectLst/>
                          <a:latin typeface="+mn-lt"/>
                          <a:ea typeface="+mn-ea"/>
                          <a:cs typeface="+mn-cs"/>
                        </a:rPr>
                      </a:br>
                      <a:r>
                        <a:rPr lang="de-DE" sz="1400" b="0" i="0" u="none" strike="noStrike" kern="1200">
                          <a:solidFill>
                            <a:srgbClr val="676666"/>
                          </a:solidFill>
                          <a:effectLst/>
                          <a:latin typeface="+mn-lt"/>
                          <a:ea typeface="+mn-ea"/>
                          <a:cs typeface="+mn-cs"/>
                        </a:rPr>
                        <a:t>eine Antwort aus relevanten Quellen</a:t>
                      </a:r>
                      <a:endParaRPr lang="de-DE" sz="1400">
                        <a:solidFill>
                          <a:srgbClr val="67666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17024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de-DE" sz="1800" b="1" i="0" u="none" strike="noStrike" kern="1200">
                          <a:solidFill>
                            <a:srgbClr val="676666"/>
                          </a:solidFill>
                          <a:effectLst/>
                          <a:latin typeface="+mn-lt"/>
                          <a:ea typeface="+mn-ea"/>
                          <a:cs typeface="+mn-cs"/>
                        </a:rPr>
                      </a:br>
                      <a:r>
                        <a:rPr lang="de-DE" sz="1800" b="1" i="0" u="none" strike="noStrike" kern="1200">
                          <a:solidFill>
                            <a:srgbClr val="676666"/>
                          </a:solidFill>
                          <a:effectLst/>
                          <a:latin typeface="+mn-lt"/>
                          <a:ea typeface="+mn-ea"/>
                          <a:cs typeface="+mn-cs"/>
                        </a:rPr>
                        <a:t>Verstreutes Wissen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b="0" i="0" u="none" strike="noStrike" kern="1200">
                          <a:solidFill>
                            <a:srgbClr val="676666"/>
                          </a:solidFill>
                          <a:effectLst/>
                          <a:latin typeface="+mn-lt"/>
                          <a:ea typeface="+mn-ea"/>
                          <a:cs typeface="+mn-cs"/>
                        </a:rPr>
                        <a:t>Mühsames Zusammensuchen von Infos aus </a:t>
                      </a:r>
                      <a:br>
                        <a:rPr lang="de-DE" sz="1400" b="0" i="0" u="none" strike="noStrike" kern="1200">
                          <a:solidFill>
                            <a:srgbClr val="676666"/>
                          </a:solidFill>
                          <a:effectLst/>
                          <a:latin typeface="+mn-lt"/>
                          <a:ea typeface="+mn-ea"/>
                          <a:cs typeface="+mn-cs"/>
                        </a:rPr>
                      </a:br>
                      <a:r>
                        <a:rPr lang="de-DE" sz="1400" b="0" i="0" u="none" strike="noStrike" kern="1200">
                          <a:solidFill>
                            <a:srgbClr val="676666"/>
                          </a:solidFill>
                          <a:effectLst/>
                          <a:latin typeface="+mn-lt"/>
                          <a:ea typeface="+mn-ea"/>
                          <a:cs typeface="+mn-cs"/>
                        </a:rPr>
                        <a:t>verschiedenen Quellen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endParaRPr lang="de-DE" sz="1200">
                        <a:solidFill>
                          <a:srgbClr val="7B7A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de-DE" sz="1800" b="1" i="0" u="none" strike="noStrike" kern="1200">
                        <a:solidFill>
                          <a:srgbClr val="676666"/>
                        </a:solidFill>
                        <a:effectLst/>
                        <a:latin typeface="+mn-lt"/>
                        <a:ea typeface="+mn-ea"/>
                        <a:cs typeface="+mn-cs"/>
                      </a:endParaRPr>
                    </a:p>
                    <a:p>
                      <a:pPr algn="l"/>
                      <a:r>
                        <a:rPr lang="de-DE" sz="1800" b="1" i="0" u="none" strike="noStrike" kern="1200">
                          <a:solidFill>
                            <a:srgbClr val="676666"/>
                          </a:solidFill>
                          <a:effectLst/>
                          <a:latin typeface="+mn-lt"/>
                          <a:ea typeface="+mn-ea"/>
                          <a:cs typeface="+mn-cs"/>
                        </a:rPr>
                        <a:t>Kombiniert Wissen aus verschiedenen Materialien</a:t>
                      </a:r>
                      <a:endParaRPr lang="de-DE" sz="1800" b="0" i="0" u="none" strike="noStrike" kern="1200">
                        <a:solidFill>
                          <a:srgbClr val="676666"/>
                        </a:solidFill>
                        <a:effectLst/>
                        <a:latin typeface="+mn-lt"/>
                        <a:ea typeface="+mn-ea"/>
                        <a:cs typeface="+mn-cs"/>
                      </a:endParaRPr>
                    </a:p>
                    <a:p>
                      <a:pPr algn="l"/>
                      <a:r>
                        <a:rPr lang="de-DE" sz="1400" b="0" i="0" u="none" strike="noStrike" kern="1200">
                          <a:solidFill>
                            <a:srgbClr val="676666"/>
                          </a:solidFill>
                          <a:effectLst/>
                          <a:latin typeface="+mn-lt"/>
                          <a:ea typeface="+mn-ea"/>
                          <a:cs typeface="+mn-cs"/>
                        </a:rPr>
                        <a:t>Skripte, Bücher und Notizen werden zu einer </a:t>
                      </a:r>
                      <a:br>
                        <a:rPr lang="de-DE" sz="1400" b="0" i="0" u="none" strike="noStrike" kern="1200">
                          <a:solidFill>
                            <a:srgbClr val="676666"/>
                          </a:solidFill>
                          <a:effectLst/>
                          <a:latin typeface="+mn-lt"/>
                          <a:ea typeface="+mn-ea"/>
                          <a:cs typeface="+mn-cs"/>
                        </a:rPr>
                      </a:br>
                      <a:r>
                        <a:rPr lang="de-DE" sz="1400" b="0" i="0" u="none" strike="noStrike" kern="1200">
                          <a:solidFill>
                            <a:srgbClr val="676666"/>
                          </a:solidFill>
                          <a:effectLst/>
                          <a:latin typeface="+mn-lt"/>
                          <a:ea typeface="+mn-ea"/>
                          <a:cs typeface="+mn-cs"/>
                        </a:rPr>
                        <a:t>kohärenten Antwort verbunden</a:t>
                      </a:r>
                      <a:endParaRPr lang="de-DE" sz="1400">
                        <a:solidFill>
                          <a:srgbClr val="67666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4212810"/>
                  </a:ext>
                </a:extLst>
              </a:tr>
              <a:tr h="370840">
                <a:tc>
                  <a:txBody>
                    <a:bodyPr/>
                    <a:lstStyle/>
                    <a:p>
                      <a:pPr algn="l"/>
                      <a:endParaRPr lang="de-DE" b="1">
                        <a:solidFill>
                          <a:srgbClr val="676666"/>
                        </a:solidFill>
                      </a:endParaRPr>
                    </a:p>
                    <a:p>
                      <a:pPr algn="l"/>
                      <a:r>
                        <a:rPr lang="de-DE" b="1">
                          <a:solidFill>
                            <a:srgbClr val="676666"/>
                          </a:solidFill>
                        </a:rPr>
                        <a:t>S</a:t>
                      </a:r>
                      <a:r>
                        <a:rPr lang="de-DE" sz="1800" b="1" i="0" u="none" strike="noStrike" kern="1200">
                          <a:solidFill>
                            <a:srgbClr val="676666"/>
                          </a:solidFill>
                          <a:effectLst/>
                          <a:latin typeface="+mn-lt"/>
                          <a:ea typeface="+mn-ea"/>
                          <a:cs typeface="+mn-cs"/>
                        </a:rPr>
                        <a:t>tandard-Suchmaschinen sind ungenau</a:t>
                      </a:r>
                      <a:r>
                        <a:rPr lang="de-DE" sz="1800" b="0" i="0" u="none" strike="noStrike" kern="1200">
                          <a:solidFill>
                            <a:srgbClr val="676666"/>
                          </a:solidFill>
                          <a:effectLst/>
                          <a:latin typeface="+mn-lt"/>
                          <a:ea typeface="+mn-ea"/>
                          <a:cs typeface="+mn-cs"/>
                        </a:rPr>
                        <a:t> </a:t>
                      </a:r>
                    </a:p>
                    <a:p>
                      <a:pPr algn="l"/>
                      <a:r>
                        <a:rPr lang="de-DE" sz="1400" b="0" i="0" u="none" strike="noStrike" kern="1200">
                          <a:solidFill>
                            <a:srgbClr val="676666"/>
                          </a:solidFill>
                          <a:effectLst/>
                          <a:latin typeface="+mn-lt"/>
                          <a:ea typeface="+mn-ea"/>
                          <a:cs typeface="+mn-cs"/>
                        </a:rPr>
                        <a:t>Google liefert tausende Treffer, aber oft nicht </a:t>
                      </a:r>
                      <a:br>
                        <a:rPr lang="de-DE" sz="1400" b="0" i="0" u="none" strike="noStrike" kern="1200">
                          <a:solidFill>
                            <a:srgbClr val="676666"/>
                          </a:solidFill>
                          <a:effectLst/>
                          <a:latin typeface="+mn-lt"/>
                          <a:ea typeface="+mn-ea"/>
                          <a:cs typeface="+mn-cs"/>
                        </a:rPr>
                      </a:br>
                      <a:r>
                        <a:rPr lang="de-DE" sz="1400" b="0" i="0" u="none" strike="noStrike" kern="1200">
                          <a:solidFill>
                            <a:srgbClr val="676666"/>
                          </a:solidFill>
                          <a:effectLst/>
                          <a:latin typeface="+mn-lt"/>
                          <a:ea typeface="+mn-ea"/>
                          <a:cs typeface="+mn-cs"/>
                        </a:rPr>
                        <a:t>konkret das, was man braucht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Wingdings" pitchFamily="2" charset="2"/>
                        <a:buChar char="§"/>
                      </a:pPr>
                      <a:endParaRPr lang="de-DE" sz="1400">
                        <a:solidFill>
                          <a:srgbClr val="7B7A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de-DE" b="1">
                        <a:solidFill>
                          <a:srgbClr val="676666"/>
                        </a:solidFill>
                      </a:endParaRPr>
                    </a:p>
                    <a:p>
                      <a:pPr algn="l"/>
                      <a:r>
                        <a:rPr lang="de-DE" b="1">
                          <a:solidFill>
                            <a:srgbClr val="676666"/>
                          </a:solidFill>
                        </a:rPr>
                        <a:t>Spart Zeit</a:t>
                      </a:r>
                      <a:r>
                        <a:rPr lang="de-DE">
                          <a:solidFill>
                            <a:srgbClr val="676666"/>
                          </a:solidFill>
                        </a:rPr>
                        <a:t> </a:t>
                      </a:r>
                    </a:p>
                    <a:p>
                      <a:pPr algn="l"/>
                      <a:r>
                        <a:rPr lang="de-DE" sz="1400">
                          <a:solidFill>
                            <a:srgbClr val="676666"/>
                          </a:solidFill>
                        </a:rPr>
                        <a:t>Kein stundenlanges Durchforsten von PDFs </a:t>
                      </a:r>
                      <a:br>
                        <a:rPr lang="de-DE" sz="1400">
                          <a:solidFill>
                            <a:srgbClr val="676666"/>
                          </a:solidFill>
                        </a:rPr>
                      </a:br>
                      <a:r>
                        <a:rPr lang="de-DE" sz="1400">
                          <a:solidFill>
                            <a:srgbClr val="676666"/>
                          </a:solidFill>
                        </a:rPr>
                        <a:t>und Webseiten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53982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800" b="1" i="0" u="none" strike="noStrike" kern="1200">
                        <a:solidFill>
                          <a:srgbClr val="676666"/>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b="1" i="0" u="none" strike="noStrike" kern="1200">
                          <a:solidFill>
                            <a:srgbClr val="676666"/>
                          </a:solidFill>
                          <a:effectLst/>
                          <a:latin typeface="+mn-lt"/>
                          <a:ea typeface="+mn-ea"/>
                          <a:cs typeface="+mn-cs"/>
                        </a:rPr>
                        <a:t>Fragen bleiben offen</a:t>
                      </a:r>
                      <a:r>
                        <a:rPr lang="de-DE" sz="1800" b="0" i="0" u="none" strike="noStrike" kern="1200">
                          <a:solidFill>
                            <a:srgbClr val="676666"/>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b="0" i="0" u="none" strike="noStrike" kern="1200">
                          <a:solidFill>
                            <a:srgbClr val="676666"/>
                          </a:solidFill>
                          <a:effectLst/>
                          <a:latin typeface="+mn-lt"/>
                          <a:ea typeface="+mn-ea"/>
                          <a:cs typeface="+mn-cs"/>
                        </a:rPr>
                        <a:t>Oft beantworten Lektüren / Vorlesungen keine </a:t>
                      </a:r>
                      <a:br>
                        <a:rPr lang="de-DE" sz="1400" b="0" i="0" u="none" strike="noStrike" kern="1200">
                          <a:solidFill>
                            <a:srgbClr val="676666"/>
                          </a:solidFill>
                          <a:effectLst/>
                          <a:latin typeface="+mn-lt"/>
                          <a:ea typeface="+mn-ea"/>
                          <a:cs typeface="+mn-cs"/>
                        </a:rPr>
                      </a:br>
                      <a:r>
                        <a:rPr lang="de-DE" sz="1400" b="0" i="0" u="none" strike="noStrike" kern="1200">
                          <a:solidFill>
                            <a:srgbClr val="676666"/>
                          </a:solidFill>
                          <a:effectLst/>
                          <a:latin typeface="+mn-lt"/>
                          <a:ea typeface="+mn-ea"/>
                          <a:cs typeface="+mn-cs"/>
                        </a:rPr>
                        <a:t>spezifischen Fragen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endParaRPr lang="de-DE" sz="1400">
                        <a:solidFill>
                          <a:srgbClr val="7B7A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de-DE" b="1">
                        <a:solidFill>
                          <a:srgbClr val="676666"/>
                        </a:solidFill>
                      </a:endParaRPr>
                    </a:p>
                    <a:p>
                      <a:pPr algn="l"/>
                      <a:r>
                        <a:rPr lang="de-DE" b="1">
                          <a:solidFill>
                            <a:srgbClr val="676666"/>
                          </a:solidFill>
                        </a:rPr>
                        <a:t>Liefert präzisere Antworten</a:t>
                      </a:r>
                      <a:r>
                        <a:rPr lang="de-DE">
                          <a:solidFill>
                            <a:srgbClr val="676666"/>
                          </a:solidFill>
                        </a:rPr>
                        <a:t> </a:t>
                      </a:r>
                    </a:p>
                    <a:p>
                      <a:pPr algn="l"/>
                      <a:r>
                        <a:rPr lang="de-DE" sz="1400">
                          <a:solidFill>
                            <a:srgbClr val="676666"/>
                          </a:solidFill>
                        </a:rPr>
                        <a:t>Lernunterlagen werden als Grundlage genutzt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16517204"/>
                  </a:ext>
                </a:extLst>
              </a:tr>
            </a:tbl>
          </a:graphicData>
        </a:graphic>
      </p:graphicFrame>
      <p:pic>
        <p:nvPicPr>
          <p:cNvPr id="73" name="Grafik 72" descr="Fragen mit einfarbiger Füllung">
            <a:extLst>
              <a:ext uri="{FF2B5EF4-FFF2-40B4-BE49-F238E27FC236}">
                <a16:creationId xmlns:a16="http://schemas.microsoft.com/office/drawing/2014/main" id="{CF330310-1E45-88F9-A2F1-E70FAD7314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16451" y="1580892"/>
            <a:ext cx="627049" cy="627049"/>
          </a:xfrm>
          <a:prstGeom prst="rect">
            <a:avLst/>
          </a:prstGeom>
          <a:effectLst/>
        </p:spPr>
      </p:pic>
      <p:pic>
        <p:nvPicPr>
          <p:cNvPr id="74" name="Grafik 73" descr="Puzzle mit einfarbiger Füllung">
            <a:extLst>
              <a:ext uri="{FF2B5EF4-FFF2-40B4-BE49-F238E27FC236}">
                <a16:creationId xmlns:a16="http://schemas.microsoft.com/office/drawing/2014/main" id="{29CF3D9D-D095-5708-2FB1-AD679C62E6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97512" y="2676816"/>
            <a:ext cx="298174" cy="298174"/>
          </a:xfrm>
          <a:prstGeom prst="rect">
            <a:avLst/>
          </a:prstGeom>
          <a:effectLst/>
        </p:spPr>
      </p:pic>
      <p:pic>
        <p:nvPicPr>
          <p:cNvPr id="75" name="Grafik 74" descr="Puzzle mit einfarbiger Füllung">
            <a:extLst>
              <a:ext uri="{FF2B5EF4-FFF2-40B4-BE49-F238E27FC236}">
                <a16:creationId xmlns:a16="http://schemas.microsoft.com/office/drawing/2014/main" id="{457CE96F-E36A-E3F8-45E3-D870E4C620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55387" y="2667922"/>
            <a:ext cx="298174" cy="298174"/>
          </a:xfrm>
          <a:prstGeom prst="rect">
            <a:avLst/>
          </a:prstGeom>
          <a:effectLst/>
        </p:spPr>
      </p:pic>
      <p:pic>
        <p:nvPicPr>
          <p:cNvPr id="76" name="Grafik 75" descr="Puzzle mit einfarbiger Füllung">
            <a:extLst>
              <a:ext uri="{FF2B5EF4-FFF2-40B4-BE49-F238E27FC236}">
                <a16:creationId xmlns:a16="http://schemas.microsoft.com/office/drawing/2014/main" id="{D3804F03-F43D-E141-2D31-2E13B54890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08669" y="2971018"/>
            <a:ext cx="298174" cy="298174"/>
          </a:xfrm>
          <a:prstGeom prst="rect">
            <a:avLst/>
          </a:prstGeom>
          <a:effectLst/>
        </p:spPr>
      </p:pic>
      <p:pic>
        <p:nvPicPr>
          <p:cNvPr id="77" name="Grafik 76" descr="Lupe mit einfarbiger Füllung">
            <a:extLst>
              <a:ext uri="{FF2B5EF4-FFF2-40B4-BE49-F238E27FC236}">
                <a16:creationId xmlns:a16="http://schemas.microsoft.com/office/drawing/2014/main" id="{D00EC9F1-058D-2523-E1BD-1C1F32FBAB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09451" y="4111642"/>
            <a:ext cx="453102" cy="453102"/>
          </a:xfrm>
          <a:prstGeom prst="rect">
            <a:avLst/>
          </a:prstGeom>
          <a:effectLst/>
        </p:spPr>
      </p:pic>
      <p:pic>
        <p:nvPicPr>
          <p:cNvPr id="78" name="Grafik 77" descr="Marke Fragezeichen mit einfarbiger Füllung">
            <a:extLst>
              <a:ext uri="{FF2B5EF4-FFF2-40B4-BE49-F238E27FC236}">
                <a16:creationId xmlns:a16="http://schemas.microsoft.com/office/drawing/2014/main" id="{2076DDAC-51F7-06F6-849A-CFC80BB5C8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39800" y="5072725"/>
            <a:ext cx="602189" cy="602189"/>
          </a:xfrm>
          <a:prstGeom prst="rect">
            <a:avLst/>
          </a:prstGeom>
          <a:effectLst/>
        </p:spPr>
      </p:pic>
      <p:pic>
        <p:nvPicPr>
          <p:cNvPr id="79" name="Grafik 78" descr="drehende Teller mit einfarbiger Füllung">
            <a:extLst>
              <a:ext uri="{FF2B5EF4-FFF2-40B4-BE49-F238E27FC236}">
                <a16:creationId xmlns:a16="http://schemas.microsoft.com/office/drawing/2014/main" id="{59533361-99AA-1171-6587-2FAE0845CC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96634" y="1566053"/>
            <a:ext cx="610738" cy="610738"/>
          </a:xfrm>
          <a:prstGeom prst="rect">
            <a:avLst/>
          </a:prstGeom>
          <a:effectLst/>
        </p:spPr>
      </p:pic>
      <p:pic>
        <p:nvPicPr>
          <p:cNvPr id="80" name="Grafik 79" descr="Brainstorming mit einfarbiger Füllung">
            <a:extLst>
              <a:ext uri="{FF2B5EF4-FFF2-40B4-BE49-F238E27FC236}">
                <a16:creationId xmlns:a16="http://schemas.microsoft.com/office/drawing/2014/main" id="{8B5FF9AA-FBFA-CCA4-4048-359DC365B6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721862" y="2905415"/>
            <a:ext cx="616226" cy="616226"/>
          </a:xfrm>
          <a:prstGeom prst="rect">
            <a:avLst/>
          </a:prstGeom>
          <a:effectLst/>
        </p:spPr>
      </p:pic>
      <p:pic>
        <p:nvPicPr>
          <p:cNvPr id="81" name="Grafik 80" descr="Stoppuhr 75% mit einfarbiger Füllung">
            <a:extLst>
              <a:ext uri="{FF2B5EF4-FFF2-40B4-BE49-F238E27FC236}">
                <a16:creationId xmlns:a16="http://schemas.microsoft.com/office/drawing/2014/main" id="{818C3D3F-8920-A115-D266-FBC26D3596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716451" y="3980690"/>
            <a:ext cx="631904" cy="631904"/>
          </a:xfrm>
          <a:prstGeom prst="rect">
            <a:avLst/>
          </a:prstGeom>
          <a:effectLst/>
        </p:spPr>
      </p:pic>
      <p:pic>
        <p:nvPicPr>
          <p:cNvPr id="82" name="Grafik 81" descr="Ordnersuche mit einfarbiger Füllung">
            <a:extLst>
              <a:ext uri="{FF2B5EF4-FFF2-40B4-BE49-F238E27FC236}">
                <a16:creationId xmlns:a16="http://schemas.microsoft.com/office/drawing/2014/main" id="{2FFA3A7D-B749-FA07-4225-A1035C88C7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36322" y="5061285"/>
            <a:ext cx="616226" cy="616226"/>
          </a:xfrm>
          <a:prstGeom prst="rect">
            <a:avLst/>
          </a:prstGeom>
          <a:effectLst/>
        </p:spPr>
      </p:pic>
      <p:sp>
        <p:nvSpPr>
          <p:cNvPr id="83" name="Textfeld 82">
            <a:extLst>
              <a:ext uri="{FF2B5EF4-FFF2-40B4-BE49-F238E27FC236}">
                <a16:creationId xmlns:a16="http://schemas.microsoft.com/office/drawing/2014/main" id="{6F501EA9-AEA7-CC44-3380-6820DE8DB6E4}"/>
              </a:ext>
            </a:extLst>
          </p:cNvPr>
          <p:cNvSpPr txBox="1"/>
          <p:nvPr/>
        </p:nvSpPr>
        <p:spPr>
          <a:xfrm>
            <a:off x="2406817" y="5760352"/>
            <a:ext cx="7095281" cy="584775"/>
          </a:xfrm>
          <a:prstGeom prst="rect">
            <a:avLst/>
          </a:prstGeom>
          <a:noFill/>
          <a:effectLst/>
        </p:spPr>
        <p:txBody>
          <a:bodyPr wrap="square">
            <a:spAutoFit/>
          </a:bodyPr>
          <a:lstStyle/>
          <a:p>
            <a:pPr algn="ctr"/>
            <a:r>
              <a:rPr lang="de-DE" sz="1600" i="0" u="none" strike="noStrike">
                <a:solidFill>
                  <a:srgbClr val="676666"/>
                </a:solidFill>
              </a:rPr>
              <a:t>Lernen mit RAG ist wie ein persönlicher Tutor, der</a:t>
            </a:r>
            <a:r>
              <a:rPr lang="de-DE" sz="1600" b="1" i="0" u="none" strike="noStrike">
                <a:solidFill>
                  <a:srgbClr val="676666"/>
                </a:solidFill>
              </a:rPr>
              <a:t> Lernmaterialien versteht</a:t>
            </a:r>
            <a:r>
              <a:rPr lang="de-DE" sz="1600" i="0" u="none" strike="noStrike">
                <a:solidFill>
                  <a:srgbClr val="676666"/>
                </a:solidFill>
              </a:rPr>
              <a:t> </a:t>
            </a:r>
          </a:p>
          <a:p>
            <a:pPr algn="ctr"/>
            <a:r>
              <a:rPr lang="de-DE" sz="1600" i="0" u="none" strike="noStrike">
                <a:solidFill>
                  <a:srgbClr val="676666"/>
                </a:solidFill>
              </a:rPr>
              <a:t>und daraus präzise Antworten ableitet</a:t>
            </a:r>
          </a:p>
        </p:txBody>
      </p:sp>
      <p:sp>
        <p:nvSpPr>
          <p:cNvPr id="4" name="Foliennummernplatzhalter 3">
            <a:extLst>
              <a:ext uri="{FF2B5EF4-FFF2-40B4-BE49-F238E27FC236}">
                <a16:creationId xmlns:a16="http://schemas.microsoft.com/office/drawing/2014/main" id="{7097DE3A-4CE5-B4B9-4842-EAF8C9C8B913}"/>
              </a:ext>
            </a:extLst>
          </p:cNvPr>
          <p:cNvSpPr>
            <a:spLocks noGrp="1"/>
          </p:cNvSpPr>
          <p:nvPr>
            <p:ph type="sldNum" sz="quarter" idx="12"/>
          </p:nvPr>
        </p:nvSpPr>
        <p:spPr/>
        <p:txBody>
          <a:bodyPr/>
          <a:lstStyle/>
          <a:p>
            <a:fld id="{ED832909-EC19-48EF-8290-21E6AAD8A5C6}" type="slidenum">
              <a:rPr lang="de-DE" smtClean="0"/>
              <a:pPr/>
              <a:t>24</a:t>
            </a:fld>
            <a:endParaRPr lang="de-DE"/>
          </a:p>
        </p:txBody>
      </p:sp>
      <p:sp>
        <p:nvSpPr>
          <p:cNvPr id="5" name="Fußzeilenplatzhalter 2">
            <a:extLst>
              <a:ext uri="{FF2B5EF4-FFF2-40B4-BE49-F238E27FC236}">
                <a16:creationId xmlns:a16="http://schemas.microsoft.com/office/drawing/2014/main" id="{0610F8B6-19A9-01ED-90A3-7F08308FE416}"/>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[2] [3]</a:t>
            </a:r>
          </a:p>
        </p:txBody>
      </p:sp>
    </p:spTree>
    <p:extLst>
      <p:ext uri="{BB962C8B-B14F-4D97-AF65-F5344CB8AC3E}">
        <p14:creationId xmlns:p14="http://schemas.microsoft.com/office/powerpoint/2010/main" val="1904605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A15A831-7C1B-50CD-EC5F-BE01EC24FDAF}"/>
              </a:ext>
            </a:extLst>
          </p:cNvPr>
          <p:cNvSpPr>
            <a:spLocks noGrp="1"/>
          </p:cNvSpPr>
          <p:nvPr>
            <p:ph type="ftr" sz="quarter" idx="11"/>
          </p:nvPr>
        </p:nvSpPr>
        <p:spPr/>
        <p:txBody>
          <a:bodyPr/>
          <a:lstStyle/>
          <a:p>
            <a:r>
              <a:rPr lang="de-DE"/>
              <a:t>AI-powered Quantum Expert</a:t>
            </a:r>
          </a:p>
        </p:txBody>
      </p:sp>
      <p:sp>
        <p:nvSpPr>
          <p:cNvPr id="5" name="Abgerundetes Rechteck 4">
            <a:extLst>
              <a:ext uri="{FF2B5EF4-FFF2-40B4-BE49-F238E27FC236}">
                <a16:creationId xmlns:a16="http://schemas.microsoft.com/office/drawing/2014/main" id="{28EC7F34-2F7D-3AFB-C484-6D9FC0C58CCD}"/>
              </a:ext>
            </a:extLst>
          </p:cNvPr>
          <p:cNvSpPr/>
          <p:nvPr/>
        </p:nvSpPr>
        <p:spPr>
          <a:xfrm>
            <a:off x="5646709" y="1111696"/>
            <a:ext cx="4381109" cy="5162076"/>
          </a:xfrm>
          <a:prstGeom prst="roundRect">
            <a:avLst>
              <a:gd name="adj" fmla="val 4548"/>
            </a:avLst>
          </a:prstGeom>
          <a:solidFill>
            <a:srgbClr val="737272">
              <a:alpha val="90000"/>
            </a:srgbClr>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Abgerundetes Rechteck 5">
            <a:extLst>
              <a:ext uri="{FF2B5EF4-FFF2-40B4-BE49-F238E27FC236}">
                <a16:creationId xmlns:a16="http://schemas.microsoft.com/office/drawing/2014/main" id="{A8618897-EB54-C82A-6CC3-AB6F7CB760C7}"/>
              </a:ext>
            </a:extLst>
          </p:cNvPr>
          <p:cNvSpPr/>
          <p:nvPr/>
        </p:nvSpPr>
        <p:spPr>
          <a:xfrm>
            <a:off x="451028" y="1111695"/>
            <a:ext cx="4381109" cy="5162076"/>
          </a:xfrm>
          <a:prstGeom prst="roundRect">
            <a:avLst>
              <a:gd name="adj" fmla="val 4773"/>
            </a:avLst>
          </a:prstGeom>
          <a:solidFill>
            <a:srgbClr val="FECC00">
              <a:alpha val="899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itel 1">
            <a:extLst>
              <a:ext uri="{FF2B5EF4-FFF2-40B4-BE49-F238E27FC236}">
                <a16:creationId xmlns:a16="http://schemas.microsoft.com/office/drawing/2014/main" id="{D13AC501-D373-AFF9-ADCB-2C8A7DBBF00F}"/>
              </a:ext>
            </a:extLst>
          </p:cNvPr>
          <p:cNvSpPr txBox="1">
            <a:spLocks/>
          </p:cNvSpPr>
          <p:nvPr/>
        </p:nvSpPr>
        <p:spPr>
          <a:xfrm>
            <a:off x="362339" y="282335"/>
            <a:ext cx="8604379" cy="426848"/>
          </a:xfrm>
          <a:prstGeom prst="rect">
            <a:avLst/>
          </a:prstGeom>
        </p:spPr>
        <p:txBody>
          <a:bodyPr vert="horz" lIns="91440" tIns="45720" rIns="91440" bIns="45720" rtlCol="0" anchor="ctr">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de-DE">
                <a:solidFill>
                  <a:srgbClr val="676666"/>
                </a:solidFill>
              </a:rPr>
              <a:t>RAG Architektur – </a:t>
            </a:r>
            <a:r>
              <a:rPr lang="de-DE" err="1">
                <a:solidFill>
                  <a:srgbClr val="676666"/>
                </a:solidFill>
              </a:rPr>
              <a:t>TutorGPT</a:t>
            </a:r>
            <a:endParaRPr lang="de-DE">
              <a:solidFill>
                <a:srgbClr val="676666"/>
              </a:solidFill>
            </a:endParaRPr>
          </a:p>
        </p:txBody>
      </p:sp>
      <p:sp>
        <p:nvSpPr>
          <p:cNvPr id="9" name="Foliennummernplatzhalter 3">
            <a:extLst>
              <a:ext uri="{FF2B5EF4-FFF2-40B4-BE49-F238E27FC236}">
                <a16:creationId xmlns:a16="http://schemas.microsoft.com/office/drawing/2014/main" id="{18E4990E-429D-CD5C-E057-3149FC19DE45}"/>
              </a:ext>
            </a:extLst>
          </p:cNvPr>
          <p:cNvSpPr txBox="1">
            <a:spLocks/>
          </p:cNvSpPr>
          <p:nvPr/>
        </p:nvSpPr>
        <p:spPr>
          <a:xfrm>
            <a:off x="9086461" y="6547520"/>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832909-EC19-48EF-8290-21E6AAD8A5C6}" type="slidenum">
              <a:rPr lang="de-DE" smtClean="0"/>
              <a:pPr/>
              <a:t>25</a:t>
            </a:fld>
            <a:endParaRPr lang="de-DE"/>
          </a:p>
        </p:txBody>
      </p:sp>
      <p:pic>
        <p:nvPicPr>
          <p:cNvPr id="10" name="Grafik 9" descr="Benutzer mit einfarbiger Füllung">
            <a:extLst>
              <a:ext uri="{FF2B5EF4-FFF2-40B4-BE49-F238E27FC236}">
                <a16:creationId xmlns:a16="http://schemas.microsoft.com/office/drawing/2014/main" id="{A8223D2F-D5F9-2AAC-C88B-9CED24C429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88214" y="1382941"/>
            <a:ext cx="751102" cy="751102"/>
          </a:xfrm>
          <a:prstGeom prst="rect">
            <a:avLst/>
          </a:prstGeom>
        </p:spPr>
      </p:pic>
      <p:pic>
        <p:nvPicPr>
          <p:cNvPr id="11" name="Grafik 10" descr="Ein Bild, das Schwarz, Dunkelheit enthält.&#10;&#10;KI-generierte Inhalte können fehlerhaft sein.">
            <a:extLst>
              <a:ext uri="{FF2B5EF4-FFF2-40B4-BE49-F238E27FC236}">
                <a16:creationId xmlns:a16="http://schemas.microsoft.com/office/drawing/2014/main" id="{68156635-3ABA-D856-B7B7-680EF2293F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8215" y="4073195"/>
            <a:ext cx="751101" cy="751101"/>
          </a:xfrm>
          <a:prstGeom prst="rect">
            <a:avLst/>
          </a:prstGeom>
        </p:spPr>
      </p:pic>
      <p:grpSp>
        <p:nvGrpSpPr>
          <p:cNvPr id="12" name="Gruppieren 11">
            <a:extLst>
              <a:ext uri="{FF2B5EF4-FFF2-40B4-BE49-F238E27FC236}">
                <a16:creationId xmlns:a16="http://schemas.microsoft.com/office/drawing/2014/main" id="{68435B11-CF88-9B7A-E604-680F4C88A0AB}"/>
              </a:ext>
            </a:extLst>
          </p:cNvPr>
          <p:cNvGrpSpPr/>
          <p:nvPr/>
        </p:nvGrpSpPr>
        <p:grpSpPr>
          <a:xfrm>
            <a:off x="2183430" y="1387973"/>
            <a:ext cx="916303" cy="916302"/>
            <a:chOff x="2183430" y="1387973"/>
            <a:chExt cx="916303" cy="916302"/>
          </a:xfrm>
        </p:grpSpPr>
        <p:sp>
          <p:nvSpPr>
            <p:cNvPr id="13" name="Abgerundetes Rechteck 12">
              <a:extLst>
                <a:ext uri="{FF2B5EF4-FFF2-40B4-BE49-F238E27FC236}">
                  <a16:creationId xmlns:a16="http://schemas.microsoft.com/office/drawing/2014/main" id="{53050A62-E3A5-C00A-5686-44FCDA12BCB6}"/>
                </a:ext>
              </a:extLst>
            </p:cNvPr>
            <p:cNvSpPr/>
            <p:nvPr/>
          </p:nvSpPr>
          <p:spPr>
            <a:xfrm>
              <a:off x="2183430" y="1387973"/>
              <a:ext cx="916303" cy="916302"/>
            </a:xfrm>
            <a:prstGeom prst="roundRect">
              <a:avLst/>
            </a:prstGeom>
            <a:solidFill>
              <a:srgbClr val="E7B8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descr="Ein Bild, das Schwarz, Dunkelheit enthält.&#10;&#10;KI-generierte Inhalte können fehlerhaft sein.">
              <a:extLst>
                <a:ext uri="{FF2B5EF4-FFF2-40B4-BE49-F238E27FC236}">
                  <a16:creationId xmlns:a16="http://schemas.microsoft.com/office/drawing/2014/main" id="{4B43264D-8F05-2F63-E407-1FE1C9BEE3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2510" y="1503824"/>
              <a:ext cx="673239" cy="673239"/>
            </a:xfrm>
            <a:prstGeom prst="rect">
              <a:avLst/>
            </a:prstGeom>
          </p:spPr>
        </p:pic>
      </p:grpSp>
      <p:grpSp>
        <p:nvGrpSpPr>
          <p:cNvPr id="15" name="Gruppieren 14">
            <a:extLst>
              <a:ext uri="{FF2B5EF4-FFF2-40B4-BE49-F238E27FC236}">
                <a16:creationId xmlns:a16="http://schemas.microsoft.com/office/drawing/2014/main" id="{AD0F0510-B62D-D5B6-B98C-218993CA0497}"/>
              </a:ext>
            </a:extLst>
          </p:cNvPr>
          <p:cNvGrpSpPr/>
          <p:nvPr/>
        </p:nvGrpSpPr>
        <p:grpSpPr>
          <a:xfrm>
            <a:off x="6449210" y="1387973"/>
            <a:ext cx="916303" cy="916302"/>
            <a:chOff x="6449210" y="1387973"/>
            <a:chExt cx="916303" cy="916302"/>
          </a:xfrm>
        </p:grpSpPr>
        <p:sp>
          <p:nvSpPr>
            <p:cNvPr id="16" name="Abgerundetes Rechteck 15">
              <a:extLst>
                <a:ext uri="{FF2B5EF4-FFF2-40B4-BE49-F238E27FC236}">
                  <a16:creationId xmlns:a16="http://schemas.microsoft.com/office/drawing/2014/main" id="{8B7EBCF4-B7F8-C5C8-D3BA-2BBF001A8093}"/>
                </a:ext>
              </a:extLst>
            </p:cNvPr>
            <p:cNvSpPr/>
            <p:nvPr/>
          </p:nvSpPr>
          <p:spPr>
            <a:xfrm>
              <a:off x="6449210" y="1387973"/>
              <a:ext cx="916303" cy="916302"/>
            </a:xfrm>
            <a:prstGeom prst="roundRect">
              <a:avLst/>
            </a:prstGeom>
            <a:solidFill>
              <a:srgbClr val="C6C6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Grafik 16" descr="Ein Bild, das Schwarz, Dunkelheit enthält.&#10;&#10;KI-generierte Inhalte können fehlerhaft sein.">
              <a:extLst>
                <a:ext uri="{FF2B5EF4-FFF2-40B4-BE49-F238E27FC236}">
                  <a16:creationId xmlns:a16="http://schemas.microsoft.com/office/drawing/2014/main" id="{0E3EA793-3848-BB69-2CEC-3571160BC9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5008" y="1503824"/>
              <a:ext cx="676800" cy="676800"/>
            </a:xfrm>
            <a:prstGeom prst="rect">
              <a:avLst/>
            </a:prstGeom>
          </p:spPr>
        </p:pic>
      </p:grpSp>
      <p:cxnSp>
        <p:nvCxnSpPr>
          <p:cNvPr id="18" name="Gerade Verbindung mit Pfeil 17">
            <a:extLst>
              <a:ext uri="{FF2B5EF4-FFF2-40B4-BE49-F238E27FC236}">
                <a16:creationId xmlns:a16="http://schemas.microsoft.com/office/drawing/2014/main" id="{E5476B9C-54FF-5B96-E892-BA8CD8423197}"/>
              </a:ext>
            </a:extLst>
          </p:cNvPr>
          <p:cNvCxnSpPr>
            <a:cxnSpLocks/>
          </p:cNvCxnSpPr>
          <p:nvPr/>
        </p:nvCxnSpPr>
        <p:spPr>
          <a:xfrm flipV="1">
            <a:off x="2651154" y="4705940"/>
            <a:ext cx="0" cy="388851"/>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Gerade Verbindung mit Pfeil 18">
            <a:extLst>
              <a:ext uri="{FF2B5EF4-FFF2-40B4-BE49-F238E27FC236}">
                <a16:creationId xmlns:a16="http://schemas.microsoft.com/office/drawing/2014/main" id="{B3FDD45E-46B9-C030-9659-796FD63B5508}"/>
              </a:ext>
            </a:extLst>
          </p:cNvPr>
          <p:cNvCxnSpPr>
            <a:cxnSpLocks/>
          </p:cNvCxnSpPr>
          <p:nvPr/>
        </p:nvCxnSpPr>
        <p:spPr>
          <a:xfrm flipV="1">
            <a:off x="2651154" y="3495094"/>
            <a:ext cx="0" cy="408878"/>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Gerade Verbindung mit Pfeil 19">
            <a:extLst>
              <a:ext uri="{FF2B5EF4-FFF2-40B4-BE49-F238E27FC236}">
                <a16:creationId xmlns:a16="http://schemas.microsoft.com/office/drawing/2014/main" id="{7A68216C-56CC-CCAE-4C6F-58B57E0AA826}"/>
              </a:ext>
            </a:extLst>
          </p:cNvPr>
          <p:cNvCxnSpPr>
            <a:cxnSpLocks/>
          </p:cNvCxnSpPr>
          <p:nvPr/>
        </p:nvCxnSpPr>
        <p:spPr>
          <a:xfrm flipV="1">
            <a:off x="2647031" y="2304275"/>
            <a:ext cx="4123" cy="388851"/>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uppieren 20">
            <a:extLst>
              <a:ext uri="{FF2B5EF4-FFF2-40B4-BE49-F238E27FC236}">
                <a16:creationId xmlns:a16="http://schemas.microsoft.com/office/drawing/2014/main" id="{FB41DE51-5BD2-2FD3-7BE6-FE2BD6539B05}"/>
              </a:ext>
            </a:extLst>
          </p:cNvPr>
          <p:cNvGrpSpPr/>
          <p:nvPr/>
        </p:nvGrpSpPr>
        <p:grpSpPr>
          <a:xfrm>
            <a:off x="5313263" y="2640268"/>
            <a:ext cx="916303" cy="916302"/>
            <a:chOff x="5313263" y="2640268"/>
            <a:chExt cx="916303" cy="916302"/>
          </a:xfrm>
        </p:grpSpPr>
        <p:sp>
          <p:nvSpPr>
            <p:cNvPr id="22" name="Abgerundetes Rechteck 21">
              <a:extLst>
                <a:ext uri="{FF2B5EF4-FFF2-40B4-BE49-F238E27FC236}">
                  <a16:creationId xmlns:a16="http://schemas.microsoft.com/office/drawing/2014/main" id="{71B14037-3FB0-2C82-00AC-F3DE8D0A7676}"/>
                </a:ext>
              </a:extLst>
            </p:cNvPr>
            <p:cNvSpPr/>
            <p:nvPr/>
          </p:nvSpPr>
          <p:spPr>
            <a:xfrm>
              <a:off x="5313263" y="2640268"/>
              <a:ext cx="916303" cy="916302"/>
            </a:xfrm>
            <a:prstGeom prst="roundRect">
              <a:avLst/>
            </a:prstGeom>
            <a:solidFill>
              <a:srgbClr val="C6C6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Grafik 22" descr="Datenbank mit einfarbiger Füllung">
              <a:extLst>
                <a:ext uri="{FF2B5EF4-FFF2-40B4-BE49-F238E27FC236}">
                  <a16:creationId xmlns:a16="http://schemas.microsoft.com/office/drawing/2014/main" id="{7034C8AA-2C9B-3154-3290-88FD6D2A09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95863" y="2739753"/>
              <a:ext cx="751101" cy="751101"/>
            </a:xfrm>
            <a:prstGeom prst="rect">
              <a:avLst/>
            </a:prstGeom>
          </p:spPr>
        </p:pic>
      </p:grpSp>
      <p:grpSp>
        <p:nvGrpSpPr>
          <p:cNvPr id="24" name="Gruppieren 23">
            <a:extLst>
              <a:ext uri="{FF2B5EF4-FFF2-40B4-BE49-F238E27FC236}">
                <a16:creationId xmlns:a16="http://schemas.microsoft.com/office/drawing/2014/main" id="{1FBA16D2-9B88-8342-F022-C96E48C09C22}"/>
              </a:ext>
            </a:extLst>
          </p:cNvPr>
          <p:cNvGrpSpPr/>
          <p:nvPr/>
        </p:nvGrpSpPr>
        <p:grpSpPr>
          <a:xfrm>
            <a:off x="8247746" y="1382941"/>
            <a:ext cx="916303" cy="916302"/>
            <a:chOff x="8247746" y="1382941"/>
            <a:chExt cx="916303" cy="916302"/>
          </a:xfrm>
        </p:grpSpPr>
        <p:sp>
          <p:nvSpPr>
            <p:cNvPr id="25" name="Abgerundetes Rechteck 24">
              <a:extLst>
                <a:ext uri="{FF2B5EF4-FFF2-40B4-BE49-F238E27FC236}">
                  <a16:creationId xmlns:a16="http://schemas.microsoft.com/office/drawing/2014/main" id="{1AC392B4-10EC-D7DC-02F1-BD21556801B0}"/>
                </a:ext>
              </a:extLst>
            </p:cNvPr>
            <p:cNvSpPr/>
            <p:nvPr/>
          </p:nvSpPr>
          <p:spPr>
            <a:xfrm>
              <a:off x="8247746" y="1382941"/>
              <a:ext cx="916303" cy="916302"/>
            </a:xfrm>
            <a:prstGeom prst="roundRect">
              <a:avLst/>
            </a:prstGeom>
            <a:solidFill>
              <a:srgbClr val="C6C6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Grafik 25" descr="Fragezeichen mit einfarbiger Füllung">
              <a:extLst>
                <a:ext uri="{FF2B5EF4-FFF2-40B4-BE49-F238E27FC236}">
                  <a16:creationId xmlns:a16="http://schemas.microsoft.com/office/drawing/2014/main" id="{78FB5EF9-9F8D-A959-3E51-83DD1912D0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35360" y="1465541"/>
              <a:ext cx="751101" cy="751101"/>
            </a:xfrm>
            <a:prstGeom prst="rect">
              <a:avLst/>
            </a:prstGeom>
          </p:spPr>
        </p:pic>
      </p:grpSp>
      <p:grpSp>
        <p:nvGrpSpPr>
          <p:cNvPr id="27" name="Gruppieren 26">
            <a:extLst>
              <a:ext uri="{FF2B5EF4-FFF2-40B4-BE49-F238E27FC236}">
                <a16:creationId xmlns:a16="http://schemas.microsoft.com/office/drawing/2014/main" id="{EE73D8BD-E5BA-B067-E728-CCB92A048004}"/>
              </a:ext>
            </a:extLst>
          </p:cNvPr>
          <p:cNvGrpSpPr/>
          <p:nvPr/>
        </p:nvGrpSpPr>
        <p:grpSpPr>
          <a:xfrm>
            <a:off x="6030714" y="3932639"/>
            <a:ext cx="916303" cy="916302"/>
            <a:chOff x="5967567" y="3940465"/>
            <a:chExt cx="916303" cy="916302"/>
          </a:xfrm>
        </p:grpSpPr>
        <p:sp>
          <p:nvSpPr>
            <p:cNvPr id="28" name="Abgerundetes Rechteck 27">
              <a:extLst>
                <a:ext uri="{FF2B5EF4-FFF2-40B4-BE49-F238E27FC236}">
                  <a16:creationId xmlns:a16="http://schemas.microsoft.com/office/drawing/2014/main" id="{2CADC863-5DFA-66AE-E7AD-3395477D34FE}"/>
                </a:ext>
              </a:extLst>
            </p:cNvPr>
            <p:cNvSpPr/>
            <p:nvPr/>
          </p:nvSpPr>
          <p:spPr>
            <a:xfrm>
              <a:off x="5967567" y="3940465"/>
              <a:ext cx="916303" cy="916302"/>
            </a:xfrm>
            <a:prstGeom prst="roundRect">
              <a:avLst/>
            </a:prstGeom>
            <a:solidFill>
              <a:srgbClr val="C6C6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9" name="Grafik 28" descr="Streudiagramm mit einfarbiger Füllung">
              <a:extLst>
                <a:ext uri="{FF2B5EF4-FFF2-40B4-BE49-F238E27FC236}">
                  <a16:creationId xmlns:a16="http://schemas.microsoft.com/office/drawing/2014/main" id="{0F655957-348D-6E09-EEC1-FCD6370F30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70079" y="4032186"/>
              <a:ext cx="751101" cy="751101"/>
            </a:xfrm>
            <a:prstGeom prst="rect">
              <a:avLst/>
            </a:prstGeom>
          </p:spPr>
        </p:pic>
      </p:grpSp>
      <p:grpSp>
        <p:nvGrpSpPr>
          <p:cNvPr id="30" name="Gruppieren 29">
            <a:extLst>
              <a:ext uri="{FF2B5EF4-FFF2-40B4-BE49-F238E27FC236}">
                <a16:creationId xmlns:a16="http://schemas.microsoft.com/office/drawing/2014/main" id="{10C97576-45EF-162F-C6CC-376C41525D44}"/>
              </a:ext>
            </a:extLst>
          </p:cNvPr>
          <p:cNvGrpSpPr/>
          <p:nvPr/>
        </p:nvGrpSpPr>
        <p:grpSpPr>
          <a:xfrm>
            <a:off x="7372392" y="3928272"/>
            <a:ext cx="916303" cy="916302"/>
            <a:chOff x="7384506" y="3940465"/>
            <a:chExt cx="916303" cy="916302"/>
          </a:xfrm>
        </p:grpSpPr>
        <p:sp>
          <p:nvSpPr>
            <p:cNvPr id="31" name="Abgerundetes Rechteck 30">
              <a:extLst>
                <a:ext uri="{FF2B5EF4-FFF2-40B4-BE49-F238E27FC236}">
                  <a16:creationId xmlns:a16="http://schemas.microsoft.com/office/drawing/2014/main" id="{3C5EE268-9E88-EB9E-E560-77B2057A434E}"/>
                </a:ext>
              </a:extLst>
            </p:cNvPr>
            <p:cNvSpPr/>
            <p:nvPr/>
          </p:nvSpPr>
          <p:spPr>
            <a:xfrm>
              <a:off x="7384506" y="3940465"/>
              <a:ext cx="916303" cy="916302"/>
            </a:xfrm>
            <a:prstGeom prst="roundRect">
              <a:avLst/>
            </a:prstGeom>
            <a:solidFill>
              <a:srgbClr val="C6C6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2" name="Grafik 31" descr="Prüfliste mit einfarbiger Füllung">
              <a:extLst>
                <a:ext uri="{FF2B5EF4-FFF2-40B4-BE49-F238E27FC236}">
                  <a16:creationId xmlns:a16="http://schemas.microsoft.com/office/drawing/2014/main" id="{12F417FF-D302-5087-F156-447263EE3EB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70121" y="4023065"/>
              <a:ext cx="751102" cy="751102"/>
            </a:xfrm>
            <a:prstGeom prst="rect">
              <a:avLst/>
            </a:prstGeom>
          </p:spPr>
        </p:pic>
      </p:grpSp>
      <p:grpSp>
        <p:nvGrpSpPr>
          <p:cNvPr id="33" name="Gruppieren 32">
            <a:extLst>
              <a:ext uri="{FF2B5EF4-FFF2-40B4-BE49-F238E27FC236}">
                <a16:creationId xmlns:a16="http://schemas.microsoft.com/office/drawing/2014/main" id="{35C199D4-177F-622E-484C-00762F1047FB}"/>
              </a:ext>
            </a:extLst>
          </p:cNvPr>
          <p:cNvGrpSpPr/>
          <p:nvPr/>
        </p:nvGrpSpPr>
        <p:grpSpPr>
          <a:xfrm>
            <a:off x="8721086" y="3905988"/>
            <a:ext cx="986400" cy="985255"/>
            <a:chOff x="8772997" y="3915110"/>
            <a:chExt cx="985255" cy="985255"/>
          </a:xfrm>
        </p:grpSpPr>
        <p:sp>
          <p:nvSpPr>
            <p:cNvPr id="34" name="Abgerundetes Rechteck 33">
              <a:extLst>
                <a:ext uri="{FF2B5EF4-FFF2-40B4-BE49-F238E27FC236}">
                  <a16:creationId xmlns:a16="http://schemas.microsoft.com/office/drawing/2014/main" id="{9DBE1C9C-4E94-C49C-739D-8A6B2FE9E73A}"/>
                </a:ext>
              </a:extLst>
            </p:cNvPr>
            <p:cNvSpPr/>
            <p:nvPr/>
          </p:nvSpPr>
          <p:spPr>
            <a:xfrm>
              <a:off x="8807474" y="3937394"/>
              <a:ext cx="916303" cy="916302"/>
            </a:xfrm>
            <a:prstGeom prst="roundRect">
              <a:avLst/>
            </a:prstGeom>
            <a:solidFill>
              <a:srgbClr val="C6C6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5" name="Grafik 34" descr="Ein Bild, das Symbol, Logo, Grafiken, Schrift enthält.&#10;&#10;KI-generierte Inhalte können fehlerhaft sein.">
              <a:extLst>
                <a:ext uri="{FF2B5EF4-FFF2-40B4-BE49-F238E27FC236}">
                  <a16:creationId xmlns:a16="http://schemas.microsoft.com/office/drawing/2014/main" id="{8B8B3720-818C-B3A5-61E4-0C4CB5ACF864}"/>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772997" y="3915110"/>
              <a:ext cx="985255" cy="985255"/>
            </a:xfrm>
            <a:prstGeom prst="rect">
              <a:avLst/>
            </a:prstGeom>
          </p:spPr>
        </p:pic>
      </p:grpSp>
      <p:cxnSp>
        <p:nvCxnSpPr>
          <p:cNvPr id="36" name="Gewinkelte Verbindung 35">
            <a:extLst>
              <a:ext uri="{FF2B5EF4-FFF2-40B4-BE49-F238E27FC236}">
                <a16:creationId xmlns:a16="http://schemas.microsoft.com/office/drawing/2014/main" id="{96DA6A1C-CF6A-5181-2D05-BD1505E0D764}"/>
              </a:ext>
            </a:extLst>
          </p:cNvPr>
          <p:cNvCxnSpPr>
            <a:cxnSpLocks/>
            <a:endCxn id="22" idx="1"/>
          </p:cNvCxnSpPr>
          <p:nvPr/>
        </p:nvCxnSpPr>
        <p:spPr>
          <a:xfrm>
            <a:off x="3099733" y="1846124"/>
            <a:ext cx="2213530" cy="1252295"/>
          </a:xfrm>
          <a:prstGeom prst="bentConnector3">
            <a:avLst>
              <a:gd name="adj1" fmla="val 64502"/>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Gerade Verbindung mit Pfeil 36">
            <a:extLst>
              <a:ext uri="{FF2B5EF4-FFF2-40B4-BE49-F238E27FC236}">
                <a16:creationId xmlns:a16="http://schemas.microsoft.com/office/drawing/2014/main" id="{7A65931B-B8F7-A264-A9D1-95B243491541}"/>
              </a:ext>
            </a:extLst>
          </p:cNvPr>
          <p:cNvCxnSpPr>
            <a:cxnSpLocks/>
          </p:cNvCxnSpPr>
          <p:nvPr/>
        </p:nvCxnSpPr>
        <p:spPr>
          <a:xfrm flipH="1">
            <a:off x="9164049" y="1833568"/>
            <a:ext cx="1727539" cy="7524"/>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Gerade Verbindung mit Pfeil 37">
            <a:extLst>
              <a:ext uri="{FF2B5EF4-FFF2-40B4-BE49-F238E27FC236}">
                <a16:creationId xmlns:a16="http://schemas.microsoft.com/office/drawing/2014/main" id="{A682C0B0-C495-AAF1-4AD7-6D6ED1FFC3A9}"/>
              </a:ext>
            </a:extLst>
          </p:cNvPr>
          <p:cNvCxnSpPr>
            <a:cxnSpLocks/>
          </p:cNvCxnSpPr>
          <p:nvPr/>
        </p:nvCxnSpPr>
        <p:spPr>
          <a:xfrm flipH="1">
            <a:off x="7365650" y="1841092"/>
            <a:ext cx="882096" cy="0"/>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Gewinkelte Verbindung 38">
            <a:extLst>
              <a:ext uri="{FF2B5EF4-FFF2-40B4-BE49-F238E27FC236}">
                <a16:creationId xmlns:a16="http://schemas.microsoft.com/office/drawing/2014/main" id="{15F5F374-3762-5A0B-A2C8-9D4D75BFD18B}"/>
              </a:ext>
            </a:extLst>
          </p:cNvPr>
          <p:cNvCxnSpPr>
            <a:stCxn id="16" idx="1"/>
            <a:endCxn id="22" idx="0"/>
          </p:cNvCxnSpPr>
          <p:nvPr/>
        </p:nvCxnSpPr>
        <p:spPr>
          <a:xfrm rot="10800000" flipV="1">
            <a:off x="5771416" y="1846124"/>
            <a:ext cx="677795" cy="794144"/>
          </a:xfrm>
          <a:prstGeom prst="bentConnector2">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Gewinkelte Verbindung 39">
            <a:extLst>
              <a:ext uri="{FF2B5EF4-FFF2-40B4-BE49-F238E27FC236}">
                <a16:creationId xmlns:a16="http://schemas.microsoft.com/office/drawing/2014/main" id="{198EB158-772A-1FE6-4713-6508614E37B0}"/>
              </a:ext>
            </a:extLst>
          </p:cNvPr>
          <p:cNvCxnSpPr>
            <a:cxnSpLocks/>
            <a:endCxn id="28" idx="1"/>
          </p:cNvCxnSpPr>
          <p:nvPr/>
        </p:nvCxnSpPr>
        <p:spPr>
          <a:xfrm rot="16200000" flipH="1">
            <a:off x="5483953" y="3844029"/>
            <a:ext cx="834220" cy="259302"/>
          </a:xfrm>
          <a:prstGeom prst="bentConnector2">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F3F12DB7-FF34-1653-413C-0ABE0940D1C7}"/>
              </a:ext>
            </a:extLst>
          </p:cNvPr>
          <p:cNvCxnSpPr>
            <a:cxnSpLocks/>
          </p:cNvCxnSpPr>
          <p:nvPr/>
        </p:nvCxnSpPr>
        <p:spPr>
          <a:xfrm>
            <a:off x="6947018" y="4398616"/>
            <a:ext cx="418495" cy="0"/>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Gerade Verbindung mit Pfeil 41">
            <a:extLst>
              <a:ext uri="{FF2B5EF4-FFF2-40B4-BE49-F238E27FC236}">
                <a16:creationId xmlns:a16="http://schemas.microsoft.com/office/drawing/2014/main" id="{65CBC4AD-7095-BEE3-6B66-2D2700E1B70D}"/>
              </a:ext>
            </a:extLst>
          </p:cNvPr>
          <p:cNvCxnSpPr>
            <a:cxnSpLocks/>
          </p:cNvCxnSpPr>
          <p:nvPr/>
        </p:nvCxnSpPr>
        <p:spPr>
          <a:xfrm flipV="1">
            <a:off x="9675735" y="4398615"/>
            <a:ext cx="1044000" cy="1"/>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Gerade Verbindung mit Pfeil 42">
            <a:extLst>
              <a:ext uri="{FF2B5EF4-FFF2-40B4-BE49-F238E27FC236}">
                <a16:creationId xmlns:a16="http://schemas.microsoft.com/office/drawing/2014/main" id="{060C4DFF-AB00-0451-E62F-C8EC237F51B0}"/>
              </a:ext>
            </a:extLst>
          </p:cNvPr>
          <p:cNvCxnSpPr>
            <a:cxnSpLocks/>
            <a:stCxn id="11" idx="0"/>
            <a:endCxn id="10" idx="2"/>
          </p:cNvCxnSpPr>
          <p:nvPr/>
        </p:nvCxnSpPr>
        <p:spPr>
          <a:xfrm flipH="1" flipV="1">
            <a:off x="11163765" y="2134043"/>
            <a:ext cx="1" cy="1939152"/>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4" name="Gruppieren 43">
            <a:extLst>
              <a:ext uri="{FF2B5EF4-FFF2-40B4-BE49-F238E27FC236}">
                <a16:creationId xmlns:a16="http://schemas.microsoft.com/office/drawing/2014/main" id="{51A0E7F7-9384-5CA4-2768-9F9BEDC3E71C}"/>
              </a:ext>
            </a:extLst>
          </p:cNvPr>
          <p:cNvGrpSpPr/>
          <p:nvPr/>
        </p:nvGrpSpPr>
        <p:grpSpPr>
          <a:xfrm>
            <a:off x="917320" y="5094791"/>
            <a:ext cx="3467668" cy="801968"/>
            <a:chOff x="917320" y="5094791"/>
            <a:chExt cx="3467668" cy="801968"/>
          </a:xfrm>
        </p:grpSpPr>
        <p:sp>
          <p:nvSpPr>
            <p:cNvPr id="45" name="Abgerundetes Rechteck 44">
              <a:extLst>
                <a:ext uri="{FF2B5EF4-FFF2-40B4-BE49-F238E27FC236}">
                  <a16:creationId xmlns:a16="http://schemas.microsoft.com/office/drawing/2014/main" id="{4F29347B-FA74-BDD7-0658-D507F5E568F4}"/>
                </a:ext>
              </a:extLst>
            </p:cNvPr>
            <p:cNvSpPr/>
            <p:nvPr/>
          </p:nvSpPr>
          <p:spPr>
            <a:xfrm>
              <a:off x="917320" y="5094791"/>
              <a:ext cx="3467668" cy="801968"/>
            </a:xfrm>
            <a:prstGeom prst="roundRect">
              <a:avLst/>
            </a:prstGeom>
            <a:solidFill>
              <a:srgbClr val="E7B8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6" name="Grafik 45" descr="Dokument mit einfarbiger Füllung">
              <a:extLst>
                <a:ext uri="{FF2B5EF4-FFF2-40B4-BE49-F238E27FC236}">
                  <a16:creationId xmlns:a16="http://schemas.microsoft.com/office/drawing/2014/main" id="{6204D533-D6AB-5227-6D43-0E00AC21082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011784" y="5155477"/>
              <a:ext cx="680596" cy="680596"/>
            </a:xfrm>
            <a:prstGeom prst="rect">
              <a:avLst/>
            </a:prstGeom>
          </p:spPr>
        </p:pic>
        <p:sp>
          <p:nvSpPr>
            <p:cNvPr id="47" name="Textfeld 46">
              <a:extLst>
                <a:ext uri="{FF2B5EF4-FFF2-40B4-BE49-F238E27FC236}">
                  <a16:creationId xmlns:a16="http://schemas.microsoft.com/office/drawing/2014/main" id="{CD6E6345-6760-341D-BC0F-D491E6113EBB}"/>
                </a:ext>
              </a:extLst>
            </p:cNvPr>
            <p:cNvSpPr txBox="1"/>
            <p:nvPr/>
          </p:nvSpPr>
          <p:spPr>
            <a:xfrm>
              <a:off x="2692380" y="5312992"/>
              <a:ext cx="1598267" cy="400110"/>
            </a:xfrm>
            <a:prstGeom prst="rect">
              <a:avLst/>
            </a:prstGeom>
            <a:noFill/>
          </p:spPr>
          <p:txBody>
            <a:bodyPr wrap="square" rtlCol="0">
              <a:spAutoFit/>
            </a:bodyPr>
            <a:lstStyle/>
            <a:p>
              <a:r>
                <a:rPr lang="de-DE" sz="1000">
                  <a:solidFill>
                    <a:srgbClr val="7B7A7A"/>
                  </a:solidFill>
                </a:rPr>
                <a:t>User </a:t>
              </a:r>
              <a:r>
                <a:rPr lang="de-DE" sz="1000" err="1">
                  <a:solidFill>
                    <a:srgbClr val="7B7A7A"/>
                  </a:solidFill>
                </a:rPr>
                <a:t>Documents</a:t>
              </a:r>
              <a:r>
                <a:rPr lang="de-DE" sz="1000">
                  <a:solidFill>
                    <a:srgbClr val="7B7A7A"/>
                  </a:solidFill>
                </a:rPr>
                <a:t>: Distributed Systems PDF</a:t>
              </a:r>
            </a:p>
          </p:txBody>
        </p:sp>
      </p:grpSp>
      <p:grpSp>
        <p:nvGrpSpPr>
          <p:cNvPr id="48" name="Gruppieren 47">
            <a:extLst>
              <a:ext uri="{FF2B5EF4-FFF2-40B4-BE49-F238E27FC236}">
                <a16:creationId xmlns:a16="http://schemas.microsoft.com/office/drawing/2014/main" id="{28993C9C-16CC-05A3-70D6-EC399FA1531E}"/>
              </a:ext>
            </a:extLst>
          </p:cNvPr>
          <p:cNvGrpSpPr/>
          <p:nvPr/>
        </p:nvGrpSpPr>
        <p:grpSpPr>
          <a:xfrm>
            <a:off x="917320" y="3903972"/>
            <a:ext cx="3467668" cy="801968"/>
            <a:chOff x="917320" y="3903972"/>
            <a:chExt cx="3467668" cy="801968"/>
          </a:xfrm>
        </p:grpSpPr>
        <p:sp>
          <p:nvSpPr>
            <p:cNvPr id="49" name="Abgerundetes Rechteck 48">
              <a:extLst>
                <a:ext uri="{FF2B5EF4-FFF2-40B4-BE49-F238E27FC236}">
                  <a16:creationId xmlns:a16="http://schemas.microsoft.com/office/drawing/2014/main" id="{A089F85C-F7B0-E873-CA97-DB961A2D2767}"/>
                </a:ext>
              </a:extLst>
            </p:cNvPr>
            <p:cNvSpPr/>
            <p:nvPr/>
          </p:nvSpPr>
          <p:spPr>
            <a:xfrm>
              <a:off x="917320" y="3903972"/>
              <a:ext cx="3467668" cy="801968"/>
            </a:xfrm>
            <a:prstGeom prst="roundRect">
              <a:avLst/>
            </a:prstGeom>
            <a:solidFill>
              <a:srgbClr val="E7B8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0" name="Grafik 49" descr="Ein Bild, das Schwarz, Dunkelheit enthält.&#10;&#10;KI-generierte Inhalte können fehlerhaft sein.">
              <a:extLst>
                <a:ext uri="{FF2B5EF4-FFF2-40B4-BE49-F238E27FC236}">
                  <a16:creationId xmlns:a16="http://schemas.microsoft.com/office/drawing/2014/main" id="{C23C10E6-0894-F7CA-FFE2-41FFCC91CEE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029582" y="3982366"/>
              <a:ext cx="612000" cy="612000"/>
            </a:xfrm>
            <a:prstGeom prst="rect">
              <a:avLst/>
            </a:prstGeom>
          </p:spPr>
        </p:pic>
        <p:sp>
          <p:nvSpPr>
            <p:cNvPr id="51" name="Textfeld 50">
              <a:extLst>
                <a:ext uri="{FF2B5EF4-FFF2-40B4-BE49-F238E27FC236}">
                  <a16:creationId xmlns:a16="http://schemas.microsoft.com/office/drawing/2014/main" id="{8FCB8D49-97F4-11FC-6E75-8B3595C91303}"/>
                </a:ext>
              </a:extLst>
            </p:cNvPr>
            <p:cNvSpPr txBox="1"/>
            <p:nvPr/>
          </p:nvSpPr>
          <p:spPr>
            <a:xfrm>
              <a:off x="2714151" y="4104901"/>
              <a:ext cx="1598267" cy="400110"/>
            </a:xfrm>
            <a:prstGeom prst="rect">
              <a:avLst/>
            </a:prstGeom>
            <a:noFill/>
          </p:spPr>
          <p:txBody>
            <a:bodyPr wrap="square" rtlCol="0">
              <a:spAutoFit/>
            </a:bodyPr>
            <a:lstStyle/>
            <a:p>
              <a:r>
                <a:rPr lang="de-DE" sz="1000">
                  <a:solidFill>
                    <a:srgbClr val="828181"/>
                  </a:solidFill>
                </a:rPr>
                <a:t>PDF Reader:</a:t>
              </a:r>
              <a:br>
                <a:rPr lang="de-DE" sz="1000">
                  <a:solidFill>
                    <a:srgbClr val="828181"/>
                  </a:solidFill>
                </a:rPr>
              </a:br>
              <a:r>
                <a:rPr lang="de-DE" sz="1000" err="1">
                  <a:solidFill>
                    <a:srgbClr val="828181"/>
                  </a:solidFill>
                </a:rPr>
                <a:t>SimpleDirectoryReader</a:t>
              </a:r>
              <a:endParaRPr lang="de-DE" sz="1000">
                <a:solidFill>
                  <a:srgbClr val="828181"/>
                </a:solidFill>
              </a:endParaRPr>
            </a:p>
          </p:txBody>
        </p:sp>
      </p:grpSp>
      <p:grpSp>
        <p:nvGrpSpPr>
          <p:cNvPr id="52" name="Gruppieren 51">
            <a:extLst>
              <a:ext uri="{FF2B5EF4-FFF2-40B4-BE49-F238E27FC236}">
                <a16:creationId xmlns:a16="http://schemas.microsoft.com/office/drawing/2014/main" id="{0243E5EA-0D4F-DD1E-C4A2-6A111E257A49}"/>
              </a:ext>
            </a:extLst>
          </p:cNvPr>
          <p:cNvGrpSpPr/>
          <p:nvPr/>
        </p:nvGrpSpPr>
        <p:grpSpPr>
          <a:xfrm>
            <a:off x="917320" y="2662854"/>
            <a:ext cx="3467668" cy="832240"/>
            <a:chOff x="917320" y="2662854"/>
            <a:chExt cx="3467668" cy="832240"/>
          </a:xfrm>
        </p:grpSpPr>
        <p:sp>
          <p:nvSpPr>
            <p:cNvPr id="53" name="Abgerundetes Rechteck 52">
              <a:extLst>
                <a:ext uri="{FF2B5EF4-FFF2-40B4-BE49-F238E27FC236}">
                  <a16:creationId xmlns:a16="http://schemas.microsoft.com/office/drawing/2014/main" id="{3518AAA0-FF56-128D-529B-F6AACABBFC7C}"/>
                </a:ext>
              </a:extLst>
            </p:cNvPr>
            <p:cNvSpPr/>
            <p:nvPr/>
          </p:nvSpPr>
          <p:spPr>
            <a:xfrm>
              <a:off x="917320" y="2693126"/>
              <a:ext cx="3467668" cy="801968"/>
            </a:xfrm>
            <a:prstGeom prst="roundRect">
              <a:avLst/>
            </a:prstGeom>
            <a:solidFill>
              <a:srgbClr val="E7B8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4" name="Grafik 53" descr="Puzzleteile mit einfarbiger Füllung">
              <a:extLst>
                <a:ext uri="{FF2B5EF4-FFF2-40B4-BE49-F238E27FC236}">
                  <a16:creationId xmlns:a16="http://schemas.microsoft.com/office/drawing/2014/main" id="{B81CABFC-751C-0BA4-B219-6182E5BA583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005739" y="2662854"/>
              <a:ext cx="828000" cy="828000"/>
            </a:xfrm>
            <a:prstGeom prst="rect">
              <a:avLst/>
            </a:prstGeom>
          </p:spPr>
        </p:pic>
        <p:sp>
          <p:nvSpPr>
            <p:cNvPr id="55" name="Textfeld 54">
              <a:extLst>
                <a:ext uri="{FF2B5EF4-FFF2-40B4-BE49-F238E27FC236}">
                  <a16:creationId xmlns:a16="http://schemas.microsoft.com/office/drawing/2014/main" id="{DF2CE724-0857-15D9-34A4-0FA21F26CB0E}"/>
                </a:ext>
              </a:extLst>
            </p:cNvPr>
            <p:cNvSpPr txBox="1"/>
            <p:nvPr/>
          </p:nvSpPr>
          <p:spPr>
            <a:xfrm>
              <a:off x="2714151" y="2837025"/>
              <a:ext cx="1598267" cy="553998"/>
            </a:xfrm>
            <a:prstGeom prst="rect">
              <a:avLst/>
            </a:prstGeom>
            <a:noFill/>
          </p:spPr>
          <p:txBody>
            <a:bodyPr wrap="square" rtlCol="0">
              <a:spAutoFit/>
            </a:bodyPr>
            <a:lstStyle/>
            <a:p>
              <a:r>
                <a:rPr lang="de-DE" sz="1000">
                  <a:solidFill>
                    <a:srgbClr val="828181"/>
                  </a:solidFill>
                </a:rPr>
                <a:t>Text Splitter:</a:t>
              </a:r>
              <a:br>
                <a:rPr lang="de-DE" sz="1000">
                  <a:solidFill>
                    <a:srgbClr val="828181"/>
                  </a:solidFill>
                </a:rPr>
              </a:br>
              <a:r>
                <a:rPr lang="de-DE" sz="1000" err="1">
                  <a:solidFill>
                    <a:srgbClr val="828181"/>
                  </a:solidFill>
                </a:rPr>
                <a:t>Chunksize</a:t>
              </a:r>
              <a:r>
                <a:rPr lang="de-DE" sz="1000">
                  <a:solidFill>
                    <a:srgbClr val="828181"/>
                  </a:solidFill>
                </a:rPr>
                <a:t>: 250</a:t>
              </a:r>
              <a:br>
                <a:rPr lang="de-DE" sz="1000">
                  <a:solidFill>
                    <a:srgbClr val="828181"/>
                  </a:solidFill>
                </a:rPr>
              </a:br>
              <a:r>
                <a:rPr lang="de-DE" sz="1000" err="1">
                  <a:solidFill>
                    <a:srgbClr val="828181"/>
                  </a:solidFill>
                </a:rPr>
                <a:t>Overlap</a:t>
              </a:r>
              <a:r>
                <a:rPr lang="de-DE" sz="1000">
                  <a:solidFill>
                    <a:srgbClr val="828181"/>
                  </a:solidFill>
                </a:rPr>
                <a:t>: 25</a:t>
              </a:r>
            </a:p>
          </p:txBody>
        </p:sp>
      </p:grpSp>
      <p:sp>
        <p:nvSpPr>
          <p:cNvPr id="56" name="Textfeld 55">
            <a:extLst>
              <a:ext uri="{FF2B5EF4-FFF2-40B4-BE49-F238E27FC236}">
                <a16:creationId xmlns:a16="http://schemas.microsoft.com/office/drawing/2014/main" id="{C28C2699-6AE7-A051-575F-45C35592B8EC}"/>
              </a:ext>
            </a:extLst>
          </p:cNvPr>
          <p:cNvSpPr txBox="1"/>
          <p:nvPr/>
        </p:nvSpPr>
        <p:spPr>
          <a:xfrm>
            <a:off x="1167848" y="1674311"/>
            <a:ext cx="1011226" cy="400110"/>
          </a:xfrm>
          <a:prstGeom prst="rect">
            <a:avLst/>
          </a:prstGeom>
          <a:noFill/>
        </p:spPr>
        <p:txBody>
          <a:bodyPr wrap="square" rtlCol="0">
            <a:spAutoFit/>
          </a:bodyPr>
          <a:lstStyle/>
          <a:p>
            <a:r>
              <a:rPr lang="de-DE" sz="1000">
                <a:solidFill>
                  <a:srgbClr val="828181"/>
                </a:solidFill>
              </a:rPr>
              <a:t>Embedding /</a:t>
            </a:r>
            <a:br>
              <a:rPr lang="de-DE" sz="1000">
                <a:solidFill>
                  <a:srgbClr val="828181"/>
                </a:solidFill>
              </a:rPr>
            </a:br>
            <a:r>
              <a:rPr lang="de-DE" sz="1000" err="1">
                <a:solidFill>
                  <a:srgbClr val="828181"/>
                </a:solidFill>
              </a:rPr>
              <a:t>Vectorization</a:t>
            </a:r>
            <a:endParaRPr lang="de-DE" sz="1000">
              <a:solidFill>
                <a:srgbClr val="828181"/>
              </a:solidFill>
            </a:endParaRPr>
          </a:p>
        </p:txBody>
      </p:sp>
      <p:sp>
        <p:nvSpPr>
          <p:cNvPr id="57" name="Textfeld 56">
            <a:extLst>
              <a:ext uri="{FF2B5EF4-FFF2-40B4-BE49-F238E27FC236}">
                <a16:creationId xmlns:a16="http://schemas.microsoft.com/office/drawing/2014/main" id="{8944BF2A-47D8-6D36-048C-1215D2D09AD2}"/>
              </a:ext>
            </a:extLst>
          </p:cNvPr>
          <p:cNvSpPr txBox="1"/>
          <p:nvPr/>
        </p:nvSpPr>
        <p:spPr>
          <a:xfrm>
            <a:off x="6267301" y="2913969"/>
            <a:ext cx="1011226" cy="400110"/>
          </a:xfrm>
          <a:prstGeom prst="rect">
            <a:avLst/>
          </a:prstGeom>
          <a:noFill/>
        </p:spPr>
        <p:txBody>
          <a:bodyPr wrap="square" rtlCol="0">
            <a:spAutoFit/>
          </a:bodyPr>
          <a:lstStyle/>
          <a:p>
            <a:r>
              <a:rPr lang="de-DE" sz="1000">
                <a:solidFill>
                  <a:srgbClr val="FFFFFF"/>
                </a:solidFill>
              </a:rPr>
              <a:t>Vector DB: FAISS</a:t>
            </a:r>
          </a:p>
        </p:txBody>
      </p:sp>
      <p:sp>
        <p:nvSpPr>
          <p:cNvPr id="58" name="Textfeld 57">
            <a:extLst>
              <a:ext uri="{FF2B5EF4-FFF2-40B4-BE49-F238E27FC236}">
                <a16:creationId xmlns:a16="http://schemas.microsoft.com/office/drawing/2014/main" id="{560C48D9-0A05-4F36-9360-5F93AD3E84F2}"/>
              </a:ext>
            </a:extLst>
          </p:cNvPr>
          <p:cNvSpPr txBox="1"/>
          <p:nvPr/>
        </p:nvSpPr>
        <p:spPr>
          <a:xfrm>
            <a:off x="10926910" y="1070821"/>
            <a:ext cx="473709" cy="246221"/>
          </a:xfrm>
          <a:prstGeom prst="rect">
            <a:avLst/>
          </a:prstGeom>
          <a:noFill/>
        </p:spPr>
        <p:txBody>
          <a:bodyPr wrap="square" rtlCol="0">
            <a:spAutoFit/>
          </a:bodyPr>
          <a:lstStyle/>
          <a:p>
            <a:r>
              <a:rPr lang="de-DE" sz="1000">
                <a:solidFill>
                  <a:srgbClr val="828181"/>
                </a:solidFill>
              </a:rPr>
              <a:t>User</a:t>
            </a:r>
          </a:p>
        </p:txBody>
      </p:sp>
      <p:sp>
        <p:nvSpPr>
          <p:cNvPr id="59" name="Textfeld 58">
            <a:extLst>
              <a:ext uri="{FF2B5EF4-FFF2-40B4-BE49-F238E27FC236}">
                <a16:creationId xmlns:a16="http://schemas.microsoft.com/office/drawing/2014/main" id="{1A254A6E-69DF-B2CB-CAB5-7EFCBFF82E0A}"/>
              </a:ext>
            </a:extLst>
          </p:cNvPr>
          <p:cNvSpPr txBox="1"/>
          <p:nvPr/>
        </p:nvSpPr>
        <p:spPr>
          <a:xfrm>
            <a:off x="8477185" y="2403053"/>
            <a:ext cx="591623" cy="246221"/>
          </a:xfrm>
          <a:prstGeom prst="rect">
            <a:avLst/>
          </a:prstGeom>
          <a:noFill/>
        </p:spPr>
        <p:txBody>
          <a:bodyPr wrap="square" rtlCol="0">
            <a:spAutoFit/>
          </a:bodyPr>
          <a:lstStyle/>
          <a:p>
            <a:r>
              <a:rPr lang="de-DE" sz="1000">
                <a:solidFill>
                  <a:srgbClr val="FFFFFF"/>
                </a:solidFill>
              </a:rPr>
              <a:t>Query</a:t>
            </a:r>
          </a:p>
        </p:txBody>
      </p:sp>
      <p:sp>
        <p:nvSpPr>
          <p:cNvPr id="60" name="Textfeld 59">
            <a:extLst>
              <a:ext uri="{FF2B5EF4-FFF2-40B4-BE49-F238E27FC236}">
                <a16:creationId xmlns:a16="http://schemas.microsoft.com/office/drawing/2014/main" id="{993F7DC2-887E-63C0-0B50-866B75D3122E}"/>
              </a:ext>
            </a:extLst>
          </p:cNvPr>
          <p:cNvSpPr txBox="1"/>
          <p:nvPr/>
        </p:nvSpPr>
        <p:spPr>
          <a:xfrm>
            <a:off x="6481975" y="2329221"/>
            <a:ext cx="916303" cy="400110"/>
          </a:xfrm>
          <a:prstGeom prst="rect">
            <a:avLst/>
          </a:prstGeom>
          <a:noFill/>
        </p:spPr>
        <p:txBody>
          <a:bodyPr wrap="square" rtlCol="0">
            <a:spAutoFit/>
          </a:bodyPr>
          <a:lstStyle/>
          <a:p>
            <a:r>
              <a:rPr lang="de-DE" sz="1000">
                <a:solidFill>
                  <a:srgbClr val="FFFFFF"/>
                </a:solidFill>
              </a:rPr>
              <a:t>Embedding /</a:t>
            </a:r>
            <a:br>
              <a:rPr lang="de-DE" sz="1000">
                <a:solidFill>
                  <a:srgbClr val="FFFFFF"/>
                </a:solidFill>
              </a:rPr>
            </a:br>
            <a:r>
              <a:rPr lang="de-DE" sz="1000" err="1">
                <a:solidFill>
                  <a:srgbClr val="FFFFFF"/>
                </a:solidFill>
              </a:rPr>
              <a:t>Vectorization</a:t>
            </a:r>
            <a:endParaRPr lang="de-DE" sz="1000">
              <a:solidFill>
                <a:srgbClr val="FFFFFF"/>
              </a:solidFill>
            </a:endParaRPr>
          </a:p>
        </p:txBody>
      </p:sp>
      <p:sp>
        <p:nvSpPr>
          <p:cNvPr id="61" name="Textfeld 60">
            <a:extLst>
              <a:ext uri="{FF2B5EF4-FFF2-40B4-BE49-F238E27FC236}">
                <a16:creationId xmlns:a16="http://schemas.microsoft.com/office/drawing/2014/main" id="{7C3E8064-E5DD-0573-304F-C4DFDA06EC88}"/>
              </a:ext>
            </a:extLst>
          </p:cNvPr>
          <p:cNvSpPr txBox="1"/>
          <p:nvPr/>
        </p:nvSpPr>
        <p:spPr>
          <a:xfrm>
            <a:off x="5908916" y="4983364"/>
            <a:ext cx="1199719" cy="400110"/>
          </a:xfrm>
          <a:prstGeom prst="rect">
            <a:avLst/>
          </a:prstGeom>
          <a:noFill/>
        </p:spPr>
        <p:txBody>
          <a:bodyPr wrap="square" rtlCol="0">
            <a:spAutoFit/>
          </a:bodyPr>
          <a:lstStyle/>
          <a:p>
            <a:r>
              <a:rPr lang="de-DE" sz="1000" err="1">
                <a:solidFill>
                  <a:srgbClr val="FFFFFF"/>
                </a:solidFill>
              </a:rPr>
              <a:t>Similarity</a:t>
            </a:r>
            <a:r>
              <a:rPr lang="de-DE" sz="1000">
                <a:solidFill>
                  <a:srgbClr val="FFFFFF"/>
                </a:solidFill>
              </a:rPr>
              <a:t> Search:</a:t>
            </a:r>
          </a:p>
          <a:p>
            <a:r>
              <a:rPr lang="de-DE" sz="1000" err="1">
                <a:solidFill>
                  <a:srgbClr val="FFFFFF"/>
                </a:solidFill>
              </a:rPr>
              <a:t>Euklidean</a:t>
            </a:r>
            <a:r>
              <a:rPr lang="de-DE" sz="1000">
                <a:solidFill>
                  <a:srgbClr val="FFFFFF"/>
                </a:solidFill>
              </a:rPr>
              <a:t> Search</a:t>
            </a:r>
          </a:p>
        </p:txBody>
      </p:sp>
      <p:sp>
        <p:nvSpPr>
          <p:cNvPr id="62" name="Textfeld 61">
            <a:extLst>
              <a:ext uri="{FF2B5EF4-FFF2-40B4-BE49-F238E27FC236}">
                <a16:creationId xmlns:a16="http://schemas.microsoft.com/office/drawing/2014/main" id="{0CAF75C9-B0E5-6F6C-DCDF-17D3FC378680}"/>
              </a:ext>
            </a:extLst>
          </p:cNvPr>
          <p:cNvSpPr txBox="1"/>
          <p:nvPr/>
        </p:nvSpPr>
        <p:spPr>
          <a:xfrm>
            <a:off x="7245812" y="5060308"/>
            <a:ext cx="1199719" cy="246221"/>
          </a:xfrm>
          <a:prstGeom prst="rect">
            <a:avLst/>
          </a:prstGeom>
          <a:noFill/>
        </p:spPr>
        <p:txBody>
          <a:bodyPr wrap="square" rtlCol="0">
            <a:spAutoFit/>
          </a:bodyPr>
          <a:lstStyle/>
          <a:p>
            <a:r>
              <a:rPr lang="de-DE" sz="1000">
                <a:solidFill>
                  <a:srgbClr val="FFFFFF"/>
                </a:solidFill>
              </a:rPr>
              <a:t>Top-K </a:t>
            </a:r>
            <a:r>
              <a:rPr lang="de-DE" sz="1000" err="1">
                <a:solidFill>
                  <a:srgbClr val="FFFFFF"/>
                </a:solidFill>
              </a:rPr>
              <a:t>Documents</a:t>
            </a:r>
            <a:endParaRPr lang="de-DE" sz="1000">
              <a:solidFill>
                <a:srgbClr val="FFFFFF"/>
              </a:solidFill>
            </a:endParaRPr>
          </a:p>
        </p:txBody>
      </p:sp>
      <p:sp>
        <p:nvSpPr>
          <p:cNvPr id="63" name="Textfeld 62">
            <a:extLst>
              <a:ext uri="{FF2B5EF4-FFF2-40B4-BE49-F238E27FC236}">
                <a16:creationId xmlns:a16="http://schemas.microsoft.com/office/drawing/2014/main" id="{E947BE8D-C111-DED5-4EC7-D35B71CFDBE5}"/>
              </a:ext>
            </a:extLst>
          </p:cNvPr>
          <p:cNvSpPr txBox="1"/>
          <p:nvPr/>
        </p:nvSpPr>
        <p:spPr>
          <a:xfrm>
            <a:off x="8816485" y="4964430"/>
            <a:ext cx="1104265" cy="400110"/>
          </a:xfrm>
          <a:prstGeom prst="rect">
            <a:avLst/>
          </a:prstGeom>
          <a:noFill/>
        </p:spPr>
        <p:txBody>
          <a:bodyPr wrap="square" rtlCol="0">
            <a:spAutoFit/>
          </a:bodyPr>
          <a:lstStyle/>
          <a:p>
            <a:r>
              <a:rPr lang="de-DE" sz="1000">
                <a:solidFill>
                  <a:srgbClr val="FFFFFF"/>
                </a:solidFill>
              </a:rPr>
              <a:t>LLM:</a:t>
            </a:r>
          </a:p>
          <a:p>
            <a:r>
              <a:rPr lang="de-DE" sz="1000">
                <a:solidFill>
                  <a:srgbClr val="FFFFFF"/>
                </a:solidFill>
              </a:rPr>
              <a:t>GPT 3.5 </a:t>
            </a:r>
            <a:r>
              <a:rPr lang="de-DE" sz="1000" err="1">
                <a:solidFill>
                  <a:srgbClr val="FFFFFF"/>
                </a:solidFill>
              </a:rPr>
              <a:t>turbo</a:t>
            </a:r>
            <a:endParaRPr lang="de-DE" sz="1000">
              <a:solidFill>
                <a:srgbClr val="FFFFFF"/>
              </a:solidFill>
            </a:endParaRPr>
          </a:p>
        </p:txBody>
      </p:sp>
      <p:sp>
        <p:nvSpPr>
          <p:cNvPr id="64" name="Textfeld 63">
            <a:extLst>
              <a:ext uri="{FF2B5EF4-FFF2-40B4-BE49-F238E27FC236}">
                <a16:creationId xmlns:a16="http://schemas.microsoft.com/office/drawing/2014/main" id="{BE55AE41-7264-E34F-5978-155408F67E15}"/>
              </a:ext>
            </a:extLst>
          </p:cNvPr>
          <p:cNvSpPr txBox="1"/>
          <p:nvPr/>
        </p:nvSpPr>
        <p:spPr>
          <a:xfrm>
            <a:off x="10778595" y="5024536"/>
            <a:ext cx="751101" cy="246221"/>
          </a:xfrm>
          <a:prstGeom prst="rect">
            <a:avLst/>
          </a:prstGeom>
          <a:noFill/>
        </p:spPr>
        <p:txBody>
          <a:bodyPr wrap="square" rtlCol="0">
            <a:spAutoFit/>
          </a:bodyPr>
          <a:lstStyle/>
          <a:p>
            <a:r>
              <a:rPr lang="de-DE" sz="1000">
                <a:solidFill>
                  <a:srgbClr val="828181"/>
                </a:solidFill>
              </a:rPr>
              <a:t>Response</a:t>
            </a:r>
          </a:p>
        </p:txBody>
      </p:sp>
      <p:sp>
        <p:nvSpPr>
          <p:cNvPr id="65" name="Textfeld 64">
            <a:extLst>
              <a:ext uri="{FF2B5EF4-FFF2-40B4-BE49-F238E27FC236}">
                <a16:creationId xmlns:a16="http://schemas.microsoft.com/office/drawing/2014/main" id="{1862D4A9-3899-0616-6FDC-D0F47F120F15}"/>
              </a:ext>
            </a:extLst>
          </p:cNvPr>
          <p:cNvSpPr txBox="1"/>
          <p:nvPr/>
        </p:nvSpPr>
        <p:spPr>
          <a:xfrm>
            <a:off x="1218546" y="736323"/>
            <a:ext cx="2861092" cy="369332"/>
          </a:xfrm>
          <a:prstGeom prst="rect">
            <a:avLst/>
          </a:prstGeom>
          <a:noFill/>
        </p:spPr>
        <p:txBody>
          <a:bodyPr wrap="square" rtlCol="0">
            <a:spAutoFit/>
          </a:bodyPr>
          <a:lstStyle/>
          <a:p>
            <a:pPr algn="ctr"/>
            <a:r>
              <a:rPr lang="de-DE" b="1" err="1">
                <a:solidFill>
                  <a:srgbClr val="676666"/>
                </a:solidFill>
              </a:rPr>
              <a:t>Indexing</a:t>
            </a:r>
            <a:endParaRPr lang="de-DE" b="1">
              <a:solidFill>
                <a:srgbClr val="676666"/>
              </a:solidFill>
            </a:endParaRPr>
          </a:p>
        </p:txBody>
      </p:sp>
      <p:sp>
        <p:nvSpPr>
          <p:cNvPr id="66" name="Textfeld 65">
            <a:extLst>
              <a:ext uri="{FF2B5EF4-FFF2-40B4-BE49-F238E27FC236}">
                <a16:creationId xmlns:a16="http://schemas.microsoft.com/office/drawing/2014/main" id="{AF07E8E1-2F05-1600-E6FC-DC3DB4450794}"/>
              </a:ext>
            </a:extLst>
          </p:cNvPr>
          <p:cNvSpPr txBox="1"/>
          <p:nvPr/>
        </p:nvSpPr>
        <p:spPr>
          <a:xfrm>
            <a:off x="6088219" y="734129"/>
            <a:ext cx="3514906" cy="369332"/>
          </a:xfrm>
          <a:prstGeom prst="rect">
            <a:avLst/>
          </a:prstGeom>
          <a:noFill/>
        </p:spPr>
        <p:txBody>
          <a:bodyPr wrap="square" rtlCol="0">
            <a:spAutoFit/>
          </a:bodyPr>
          <a:lstStyle/>
          <a:p>
            <a:pPr algn="ctr"/>
            <a:r>
              <a:rPr lang="de-DE" b="1">
                <a:solidFill>
                  <a:srgbClr val="7B7A7A"/>
                </a:solidFill>
              </a:rPr>
              <a:t>Retrieval</a:t>
            </a:r>
            <a:r>
              <a:rPr lang="de-DE">
                <a:solidFill>
                  <a:srgbClr val="7B7A7A"/>
                </a:solidFill>
              </a:rPr>
              <a:t> </a:t>
            </a:r>
            <a:r>
              <a:rPr lang="de-DE" err="1">
                <a:solidFill>
                  <a:srgbClr val="7B7A7A"/>
                </a:solidFill>
              </a:rPr>
              <a:t>Augmented</a:t>
            </a:r>
            <a:r>
              <a:rPr lang="de-DE">
                <a:solidFill>
                  <a:srgbClr val="7B7A7A"/>
                </a:solidFill>
              </a:rPr>
              <a:t> </a:t>
            </a:r>
            <a:r>
              <a:rPr lang="de-DE" b="1">
                <a:solidFill>
                  <a:srgbClr val="7B7A7A"/>
                </a:solidFill>
              </a:rPr>
              <a:t>Generation</a:t>
            </a:r>
          </a:p>
        </p:txBody>
      </p:sp>
      <p:cxnSp>
        <p:nvCxnSpPr>
          <p:cNvPr id="67" name="Gerade Verbindung mit Pfeil 66">
            <a:extLst>
              <a:ext uri="{FF2B5EF4-FFF2-40B4-BE49-F238E27FC236}">
                <a16:creationId xmlns:a16="http://schemas.microsoft.com/office/drawing/2014/main" id="{7554DC30-0414-C18D-D0B0-361B4A4339E0}"/>
              </a:ext>
            </a:extLst>
          </p:cNvPr>
          <p:cNvCxnSpPr>
            <a:cxnSpLocks/>
          </p:cNvCxnSpPr>
          <p:nvPr/>
        </p:nvCxnSpPr>
        <p:spPr>
          <a:xfrm>
            <a:off x="8296071" y="4398615"/>
            <a:ext cx="450000" cy="0"/>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8" name="Textfeld 67">
            <a:extLst>
              <a:ext uri="{FF2B5EF4-FFF2-40B4-BE49-F238E27FC236}">
                <a16:creationId xmlns:a16="http://schemas.microsoft.com/office/drawing/2014/main" id="{33B72279-66C9-7C69-1AAB-9396742BA974}"/>
              </a:ext>
            </a:extLst>
          </p:cNvPr>
          <p:cNvSpPr txBox="1"/>
          <p:nvPr/>
        </p:nvSpPr>
        <p:spPr>
          <a:xfrm>
            <a:off x="7078552" y="5599208"/>
            <a:ext cx="1503982" cy="246221"/>
          </a:xfrm>
          <a:prstGeom prst="rect">
            <a:avLst/>
          </a:prstGeom>
          <a:noFill/>
        </p:spPr>
        <p:txBody>
          <a:bodyPr wrap="square" rtlCol="0">
            <a:spAutoFit/>
          </a:bodyPr>
          <a:lstStyle/>
          <a:p>
            <a:pPr algn="ctr"/>
            <a:r>
              <a:rPr lang="de-DE" sz="1000">
                <a:solidFill>
                  <a:srgbClr val="FFFFFF"/>
                </a:solidFill>
              </a:rPr>
              <a:t>Query &amp; System Prompt</a:t>
            </a:r>
          </a:p>
        </p:txBody>
      </p:sp>
      <p:sp>
        <p:nvSpPr>
          <p:cNvPr id="70" name="Textfeld 69">
            <a:extLst>
              <a:ext uri="{FF2B5EF4-FFF2-40B4-BE49-F238E27FC236}">
                <a16:creationId xmlns:a16="http://schemas.microsoft.com/office/drawing/2014/main" id="{D3989622-A3FB-D803-85ED-69CCE0E0E2B3}"/>
              </a:ext>
            </a:extLst>
          </p:cNvPr>
          <p:cNvSpPr txBox="1"/>
          <p:nvPr/>
        </p:nvSpPr>
        <p:spPr>
          <a:xfrm>
            <a:off x="7528538" y="5235068"/>
            <a:ext cx="634265" cy="461665"/>
          </a:xfrm>
          <a:prstGeom prst="rect">
            <a:avLst/>
          </a:prstGeom>
          <a:noFill/>
        </p:spPr>
        <p:txBody>
          <a:bodyPr wrap="square" rtlCol="0">
            <a:spAutoFit/>
          </a:bodyPr>
          <a:lstStyle/>
          <a:p>
            <a:pPr algn="ctr"/>
            <a:r>
              <a:rPr lang="de-DE" sz="2400">
                <a:solidFill>
                  <a:srgbClr val="FFFFFF"/>
                </a:solidFill>
              </a:rPr>
              <a:t>+</a:t>
            </a:r>
          </a:p>
        </p:txBody>
      </p:sp>
      <p:sp>
        <p:nvSpPr>
          <p:cNvPr id="2" name="Foliennummernplatzhalter 1">
            <a:extLst>
              <a:ext uri="{FF2B5EF4-FFF2-40B4-BE49-F238E27FC236}">
                <a16:creationId xmlns:a16="http://schemas.microsoft.com/office/drawing/2014/main" id="{685F929E-2042-6A76-2DFC-C041F6C9591E}"/>
              </a:ext>
            </a:extLst>
          </p:cNvPr>
          <p:cNvSpPr>
            <a:spLocks noGrp="1"/>
          </p:cNvSpPr>
          <p:nvPr>
            <p:ph type="sldNum" sz="quarter" idx="12"/>
          </p:nvPr>
        </p:nvSpPr>
        <p:spPr/>
        <p:txBody>
          <a:bodyPr/>
          <a:lstStyle/>
          <a:p>
            <a:fld id="{ED832909-EC19-48EF-8290-21E6AAD8A5C6}" type="slidenum">
              <a:rPr lang="de-DE" smtClean="0"/>
              <a:pPr/>
              <a:t>25</a:t>
            </a:fld>
            <a:endParaRPr lang="de-DE"/>
          </a:p>
        </p:txBody>
      </p:sp>
      <p:sp>
        <p:nvSpPr>
          <p:cNvPr id="4" name="Fußzeilenplatzhalter 2">
            <a:extLst>
              <a:ext uri="{FF2B5EF4-FFF2-40B4-BE49-F238E27FC236}">
                <a16:creationId xmlns:a16="http://schemas.microsoft.com/office/drawing/2014/main" id="{50D0AC8D-CC43-D679-9823-7863CF127C28}"/>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[2] [3]</a:t>
            </a:r>
          </a:p>
        </p:txBody>
      </p:sp>
    </p:spTree>
    <p:extLst>
      <p:ext uri="{BB962C8B-B14F-4D97-AF65-F5344CB8AC3E}">
        <p14:creationId xmlns:p14="http://schemas.microsoft.com/office/powerpoint/2010/main" val="48416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38C70-C46E-33F9-49F9-DA353C874F6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FC16905-4ABB-BFBD-8BDD-D631B384146D}"/>
              </a:ext>
            </a:extLst>
          </p:cNvPr>
          <p:cNvSpPr>
            <a:spLocks noGrp="1"/>
          </p:cNvSpPr>
          <p:nvPr>
            <p:ph type="title"/>
          </p:nvPr>
        </p:nvSpPr>
        <p:spPr/>
        <p:txBody>
          <a:bodyPr/>
          <a:lstStyle/>
          <a:p>
            <a:endParaRPr lang="de-DE"/>
          </a:p>
        </p:txBody>
      </p:sp>
      <p:sp>
        <p:nvSpPr>
          <p:cNvPr id="5" name="Textfeld 4">
            <a:extLst>
              <a:ext uri="{FF2B5EF4-FFF2-40B4-BE49-F238E27FC236}">
                <a16:creationId xmlns:a16="http://schemas.microsoft.com/office/drawing/2014/main" id="{2A683DA3-E799-6C88-9B8E-31CE4F67FFE0}"/>
              </a:ext>
            </a:extLst>
          </p:cNvPr>
          <p:cNvSpPr txBox="1"/>
          <p:nvPr/>
        </p:nvSpPr>
        <p:spPr>
          <a:xfrm>
            <a:off x="362339" y="1927619"/>
            <a:ext cx="6411557" cy="2800767"/>
          </a:xfrm>
          <a:prstGeom prst="rect">
            <a:avLst/>
          </a:prstGeom>
          <a:noFill/>
        </p:spPr>
        <p:txBody>
          <a:bodyPr wrap="square" rtlCol="0">
            <a:spAutoFit/>
          </a:bodyPr>
          <a:lstStyle/>
          <a:p>
            <a:r>
              <a:rPr lang="de-DE" sz="9600" b="1">
                <a:solidFill>
                  <a:srgbClr val="FECC02"/>
                </a:solidFill>
              </a:rPr>
              <a:t>03</a:t>
            </a:r>
          </a:p>
          <a:p>
            <a:r>
              <a:rPr lang="de-DE" sz="8000">
                <a:solidFill>
                  <a:srgbClr val="828181"/>
                </a:solidFill>
              </a:rPr>
              <a:t>Ausblick</a:t>
            </a:r>
            <a:endParaRPr lang="de-DE" sz="8000">
              <a:solidFill>
                <a:srgbClr val="FECC02"/>
              </a:solidFill>
            </a:endParaRPr>
          </a:p>
        </p:txBody>
      </p:sp>
      <p:sp>
        <p:nvSpPr>
          <p:cNvPr id="3" name="Fußzeilenplatzhalter 2">
            <a:extLst>
              <a:ext uri="{FF2B5EF4-FFF2-40B4-BE49-F238E27FC236}">
                <a16:creationId xmlns:a16="http://schemas.microsoft.com/office/drawing/2014/main" id="{FF8E39B3-6270-921D-9817-C40178FCC67F}"/>
              </a:ext>
            </a:extLst>
          </p:cNvPr>
          <p:cNvSpPr>
            <a:spLocks noGrp="1"/>
          </p:cNvSpPr>
          <p:nvPr>
            <p:ph type="ftr" sz="quarter" idx="11"/>
          </p:nvPr>
        </p:nvSpPr>
        <p:spPr/>
        <p:txBody>
          <a:bodyPr/>
          <a:lstStyle/>
          <a:p>
            <a:r>
              <a:rPr lang="de-DE" sz="1200"/>
              <a:t>AI-powered Quantum Expert</a:t>
            </a:r>
            <a:endParaRPr lang="de-DE"/>
          </a:p>
        </p:txBody>
      </p:sp>
      <p:sp>
        <p:nvSpPr>
          <p:cNvPr id="4" name="Foliennummernplatzhalter 3">
            <a:extLst>
              <a:ext uri="{FF2B5EF4-FFF2-40B4-BE49-F238E27FC236}">
                <a16:creationId xmlns:a16="http://schemas.microsoft.com/office/drawing/2014/main" id="{3233A3D7-D9DA-CD09-6700-B86B8E97F693}"/>
              </a:ext>
            </a:extLst>
          </p:cNvPr>
          <p:cNvSpPr>
            <a:spLocks noGrp="1"/>
          </p:cNvSpPr>
          <p:nvPr>
            <p:ph type="sldNum" sz="quarter" idx="12"/>
          </p:nvPr>
        </p:nvSpPr>
        <p:spPr/>
        <p:txBody>
          <a:bodyPr/>
          <a:lstStyle/>
          <a:p>
            <a:fld id="{ED832909-EC19-48EF-8290-21E6AAD8A5C6}" type="slidenum">
              <a:rPr lang="de-DE" smtClean="0"/>
              <a:pPr/>
              <a:t>26</a:t>
            </a:fld>
            <a:endParaRPr lang="de-DE"/>
          </a:p>
        </p:txBody>
      </p:sp>
    </p:spTree>
    <p:extLst>
      <p:ext uri="{BB962C8B-B14F-4D97-AF65-F5344CB8AC3E}">
        <p14:creationId xmlns:p14="http://schemas.microsoft.com/office/powerpoint/2010/main" val="1266765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EB2819-17FD-919D-D49A-D5E5ADCC370A}"/>
              </a:ext>
            </a:extLst>
          </p:cNvPr>
          <p:cNvSpPr>
            <a:spLocks noGrp="1"/>
          </p:cNvSpPr>
          <p:nvPr>
            <p:ph type="title"/>
          </p:nvPr>
        </p:nvSpPr>
        <p:spPr/>
        <p:txBody>
          <a:bodyPr/>
          <a:lstStyle/>
          <a:p>
            <a:r>
              <a:rPr lang="de-DE">
                <a:solidFill>
                  <a:srgbClr val="676666"/>
                </a:solidFill>
              </a:rPr>
              <a:t>Cloud-Lösungen</a:t>
            </a:r>
          </a:p>
        </p:txBody>
      </p:sp>
      <p:sp>
        <p:nvSpPr>
          <p:cNvPr id="3" name="Fußzeilenplatzhalter 2">
            <a:extLst>
              <a:ext uri="{FF2B5EF4-FFF2-40B4-BE49-F238E27FC236}">
                <a16:creationId xmlns:a16="http://schemas.microsoft.com/office/drawing/2014/main" id="{8A440DAA-D20D-F316-0B75-BF48F52598B9}"/>
              </a:ext>
            </a:extLst>
          </p:cNvPr>
          <p:cNvSpPr>
            <a:spLocks noGrp="1"/>
          </p:cNvSpPr>
          <p:nvPr>
            <p:ph type="ftr" sz="quarter" idx="11"/>
          </p:nvPr>
        </p:nvSpPr>
        <p:spPr/>
        <p:txBody>
          <a:bodyPr/>
          <a:lstStyle/>
          <a:p>
            <a:r>
              <a:rPr lang="de-DE"/>
              <a:t>AI-powered Quantum Expert</a:t>
            </a:r>
          </a:p>
        </p:txBody>
      </p:sp>
      <p:sp>
        <p:nvSpPr>
          <p:cNvPr id="5" name="Abgerundetes Rechteck 5">
            <a:extLst>
              <a:ext uri="{FF2B5EF4-FFF2-40B4-BE49-F238E27FC236}">
                <a16:creationId xmlns:a16="http://schemas.microsoft.com/office/drawing/2014/main" id="{349F7C80-5158-5951-E99C-6B882456455C}"/>
              </a:ext>
            </a:extLst>
          </p:cNvPr>
          <p:cNvSpPr/>
          <p:nvPr/>
        </p:nvSpPr>
        <p:spPr>
          <a:xfrm>
            <a:off x="362339" y="1046199"/>
            <a:ext cx="11397041" cy="762936"/>
          </a:xfrm>
          <a:prstGeom prst="roundRect">
            <a:avLst>
              <a:gd name="adj" fmla="val 14993"/>
            </a:avLst>
          </a:prstGeom>
          <a:solidFill>
            <a:srgbClr val="FECC02"/>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de-DE" sz="2400" b="1">
                <a:solidFill>
                  <a:srgbClr val="676666"/>
                </a:solidFill>
              </a:rPr>
              <a:t>Warum Cloud?</a:t>
            </a:r>
          </a:p>
        </p:txBody>
      </p:sp>
      <p:cxnSp>
        <p:nvCxnSpPr>
          <p:cNvPr id="7" name="Gerader Verbinder 6">
            <a:extLst>
              <a:ext uri="{FF2B5EF4-FFF2-40B4-BE49-F238E27FC236}">
                <a16:creationId xmlns:a16="http://schemas.microsoft.com/office/drawing/2014/main" id="{C260B4B7-AB84-C361-597D-EE5C75DC03A8}"/>
              </a:ext>
            </a:extLst>
          </p:cNvPr>
          <p:cNvCxnSpPr>
            <a:cxnSpLocks/>
          </p:cNvCxnSpPr>
          <p:nvPr/>
        </p:nvCxnSpPr>
        <p:spPr>
          <a:xfrm>
            <a:off x="1012723" y="1809136"/>
            <a:ext cx="0" cy="1111046"/>
          </a:xfrm>
          <a:prstGeom prst="line">
            <a:avLst/>
          </a:prstGeom>
          <a:ln>
            <a:solidFill>
              <a:srgbClr val="676666"/>
            </a:solidFill>
          </a:ln>
        </p:spPr>
        <p:style>
          <a:lnRef idx="2">
            <a:schemeClr val="dk1"/>
          </a:lnRef>
          <a:fillRef idx="0">
            <a:schemeClr val="dk1"/>
          </a:fillRef>
          <a:effectRef idx="1">
            <a:schemeClr val="dk1"/>
          </a:effectRef>
          <a:fontRef idx="minor">
            <a:schemeClr val="tx1"/>
          </a:fontRef>
        </p:style>
      </p:cxnSp>
      <p:cxnSp>
        <p:nvCxnSpPr>
          <p:cNvPr id="9" name="Gerader Verbinder 8">
            <a:extLst>
              <a:ext uri="{FF2B5EF4-FFF2-40B4-BE49-F238E27FC236}">
                <a16:creationId xmlns:a16="http://schemas.microsoft.com/office/drawing/2014/main" id="{452B4F59-9088-D5BD-A2AB-9730DC018905}"/>
              </a:ext>
            </a:extLst>
          </p:cNvPr>
          <p:cNvCxnSpPr>
            <a:cxnSpLocks/>
          </p:cNvCxnSpPr>
          <p:nvPr/>
        </p:nvCxnSpPr>
        <p:spPr>
          <a:xfrm>
            <a:off x="6051605" y="1809136"/>
            <a:ext cx="0" cy="1111046"/>
          </a:xfrm>
          <a:prstGeom prst="line">
            <a:avLst/>
          </a:prstGeom>
          <a:ln>
            <a:solidFill>
              <a:srgbClr val="676666"/>
            </a:solidFill>
          </a:ln>
        </p:spPr>
        <p:style>
          <a:lnRef idx="2">
            <a:schemeClr val="dk1"/>
          </a:lnRef>
          <a:fillRef idx="0">
            <a:schemeClr val="dk1"/>
          </a:fillRef>
          <a:effectRef idx="1">
            <a:schemeClr val="dk1"/>
          </a:effectRef>
          <a:fontRef idx="minor">
            <a:schemeClr val="tx1"/>
          </a:fontRef>
        </p:style>
      </p:cxnSp>
      <p:grpSp>
        <p:nvGrpSpPr>
          <p:cNvPr id="34" name="Gruppieren 33">
            <a:extLst>
              <a:ext uri="{FF2B5EF4-FFF2-40B4-BE49-F238E27FC236}">
                <a16:creationId xmlns:a16="http://schemas.microsoft.com/office/drawing/2014/main" id="{E7ADB2C2-7D6D-9138-8683-91ABCE899688}"/>
              </a:ext>
            </a:extLst>
          </p:cNvPr>
          <p:cNvGrpSpPr/>
          <p:nvPr/>
        </p:nvGrpSpPr>
        <p:grpSpPr>
          <a:xfrm>
            <a:off x="3532164" y="1809136"/>
            <a:ext cx="5038882" cy="2595716"/>
            <a:chOff x="3532164" y="1809136"/>
            <a:chExt cx="5038882" cy="1111046"/>
          </a:xfrm>
        </p:grpSpPr>
        <p:cxnSp>
          <p:nvCxnSpPr>
            <p:cNvPr id="8" name="Gerader Verbinder 7">
              <a:extLst>
                <a:ext uri="{FF2B5EF4-FFF2-40B4-BE49-F238E27FC236}">
                  <a16:creationId xmlns:a16="http://schemas.microsoft.com/office/drawing/2014/main" id="{04EF1CD5-281B-324D-729E-22E8284BAFAC}"/>
                </a:ext>
              </a:extLst>
            </p:cNvPr>
            <p:cNvCxnSpPr>
              <a:cxnSpLocks/>
            </p:cNvCxnSpPr>
            <p:nvPr/>
          </p:nvCxnSpPr>
          <p:spPr>
            <a:xfrm>
              <a:off x="3532164" y="1809136"/>
              <a:ext cx="0" cy="1111046"/>
            </a:xfrm>
            <a:prstGeom prst="line">
              <a:avLst/>
            </a:prstGeom>
            <a:ln>
              <a:solidFill>
                <a:srgbClr val="676666"/>
              </a:solidFill>
            </a:ln>
          </p:spPr>
          <p:style>
            <a:lnRef idx="2">
              <a:schemeClr val="dk1"/>
            </a:lnRef>
            <a:fillRef idx="0">
              <a:schemeClr val="dk1"/>
            </a:fillRef>
            <a:effectRef idx="1">
              <a:schemeClr val="dk1"/>
            </a:effectRef>
            <a:fontRef idx="minor">
              <a:schemeClr val="tx1"/>
            </a:fontRef>
          </p:style>
        </p:cxnSp>
        <p:cxnSp>
          <p:nvCxnSpPr>
            <p:cNvPr id="10" name="Gerader Verbinder 9">
              <a:extLst>
                <a:ext uri="{FF2B5EF4-FFF2-40B4-BE49-F238E27FC236}">
                  <a16:creationId xmlns:a16="http://schemas.microsoft.com/office/drawing/2014/main" id="{E3C77B99-3C90-DEBB-B4E5-4A266A78CD7F}"/>
                </a:ext>
              </a:extLst>
            </p:cNvPr>
            <p:cNvCxnSpPr>
              <a:cxnSpLocks/>
            </p:cNvCxnSpPr>
            <p:nvPr/>
          </p:nvCxnSpPr>
          <p:spPr>
            <a:xfrm>
              <a:off x="8571046" y="1809136"/>
              <a:ext cx="0" cy="1111046"/>
            </a:xfrm>
            <a:prstGeom prst="line">
              <a:avLst/>
            </a:prstGeom>
            <a:ln>
              <a:solidFill>
                <a:srgbClr val="676666"/>
              </a:solidFill>
            </a:ln>
          </p:spPr>
          <p:style>
            <a:lnRef idx="2">
              <a:schemeClr val="dk1"/>
            </a:lnRef>
            <a:fillRef idx="0">
              <a:schemeClr val="dk1"/>
            </a:fillRef>
            <a:effectRef idx="1">
              <a:schemeClr val="dk1"/>
            </a:effectRef>
            <a:fontRef idx="minor">
              <a:schemeClr val="tx1"/>
            </a:fontRef>
          </p:style>
        </p:cxnSp>
      </p:grpSp>
      <p:cxnSp>
        <p:nvCxnSpPr>
          <p:cNvPr id="11" name="Gerader Verbinder 10">
            <a:extLst>
              <a:ext uri="{FF2B5EF4-FFF2-40B4-BE49-F238E27FC236}">
                <a16:creationId xmlns:a16="http://schemas.microsoft.com/office/drawing/2014/main" id="{86931164-721C-F110-979A-A668AFEB4EA7}"/>
              </a:ext>
            </a:extLst>
          </p:cNvPr>
          <p:cNvCxnSpPr>
            <a:cxnSpLocks/>
          </p:cNvCxnSpPr>
          <p:nvPr/>
        </p:nvCxnSpPr>
        <p:spPr>
          <a:xfrm>
            <a:off x="11090487" y="1809136"/>
            <a:ext cx="0" cy="1111046"/>
          </a:xfrm>
          <a:prstGeom prst="line">
            <a:avLst/>
          </a:prstGeom>
          <a:ln>
            <a:solidFill>
              <a:srgbClr val="676666"/>
            </a:solidFill>
          </a:ln>
        </p:spPr>
        <p:style>
          <a:lnRef idx="2">
            <a:schemeClr val="dk1"/>
          </a:lnRef>
          <a:fillRef idx="0">
            <a:schemeClr val="dk1"/>
          </a:fillRef>
          <a:effectRef idx="1">
            <a:schemeClr val="dk1"/>
          </a:effectRef>
          <a:fontRef idx="minor">
            <a:schemeClr val="tx1"/>
          </a:fontRef>
        </p:style>
      </p:cxnSp>
      <p:sp>
        <p:nvSpPr>
          <p:cNvPr id="12" name="Ellipse 11">
            <a:extLst>
              <a:ext uri="{FF2B5EF4-FFF2-40B4-BE49-F238E27FC236}">
                <a16:creationId xmlns:a16="http://schemas.microsoft.com/office/drawing/2014/main" id="{0762B4D0-77D5-838D-215A-F7B5B084E26C}"/>
              </a:ext>
            </a:extLst>
          </p:cNvPr>
          <p:cNvSpPr/>
          <p:nvPr/>
        </p:nvSpPr>
        <p:spPr>
          <a:xfrm>
            <a:off x="904723" y="2920182"/>
            <a:ext cx="216000" cy="216000"/>
          </a:xfrm>
          <a:prstGeom prst="ellipse">
            <a:avLst/>
          </a:prstGeom>
          <a:noFill/>
          <a:ln>
            <a:solidFill>
              <a:srgbClr val="676666"/>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AC7E64AE-CCD2-4B68-A922-E6DF3705AC78}"/>
              </a:ext>
            </a:extLst>
          </p:cNvPr>
          <p:cNvSpPr/>
          <p:nvPr/>
        </p:nvSpPr>
        <p:spPr>
          <a:xfrm>
            <a:off x="3424164" y="4404852"/>
            <a:ext cx="216000" cy="216000"/>
          </a:xfrm>
          <a:prstGeom prst="ellipse">
            <a:avLst/>
          </a:prstGeom>
          <a:noFill/>
          <a:ln>
            <a:solidFill>
              <a:srgbClr val="676666"/>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64CBD4CE-321E-0E4F-7E1A-58D73FD5E0B2}"/>
              </a:ext>
            </a:extLst>
          </p:cNvPr>
          <p:cNvSpPr/>
          <p:nvPr/>
        </p:nvSpPr>
        <p:spPr>
          <a:xfrm>
            <a:off x="5943604" y="2920182"/>
            <a:ext cx="216000" cy="216000"/>
          </a:xfrm>
          <a:prstGeom prst="ellipse">
            <a:avLst/>
          </a:prstGeom>
          <a:noFill/>
          <a:ln>
            <a:solidFill>
              <a:srgbClr val="676666"/>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98CF2499-740F-5D91-CAFC-1CA93983CA7C}"/>
              </a:ext>
            </a:extLst>
          </p:cNvPr>
          <p:cNvSpPr/>
          <p:nvPr/>
        </p:nvSpPr>
        <p:spPr>
          <a:xfrm>
            <a:off x="8463046" y="4404852"/>
            <a:ext cx="216000" cy="216000"/>
          </a:xfrm>
          <a:prstGeom prst="ellipse">
            <a:avLst/>
          </a:prstGeom>
          <a:noFill/>
          <a:ln>
            <a:solidFill>
              <a:srgbClr val="676666"/>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23" name="Ellipse 22">
            <a:extLst>
              <a:ext uri="{FF2B5EF4-FFF2-40B4-BE49-F238E27FC236}">
                <a16:creationId xmlns:a16="http://schemas.microsoft.com/office/drawing/2014/main" id="{16B2EA5D-8061-9348-CB47-FEE1376B8B5B}"/>
              </a:ext>
            </a:extLst>
          </p:cNvPr>
          <p:cNvSpPr/>
          <p:nvPr/>
        </p:nvSpPr>
        <p:spPr>
          <a:xfrm>
            <a:off x="10982488" y="2920182"/>
            <a:ext cx="216000" cy="216000"/>
          </a:xfrm>
          <a:prstGeom prst="ellipse">
            <a:avLst/>
          </a:prstGeom>
          <a:noFill/>
          <a:ln>
            <a:solidFill>
              <a:srgbClr val="676666"/>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35" name="Textfeld 34">
            <a:extLst>
              <a:ext uri="{FF2B5EF4-FFF2-40B4-BE49-F238E27FC236}">
                <a16:creationId xmlns:a16="http://schemas.microsoft.com/office/drawing/2014/main" id="{EA5C9D94-9DA6-B8AE-9435-138305105D55}"/>
              </a:ext>
            </a:extLst>
          </p:cNvPr>
          <p:cNvSpPr txBox="1"/>
          <p:nvPr/>
        </p:nvSpPr>
        <p:spPr>
          <a:xfrm>
            <a:off x="1155029" y="2843516"/>
            <a:ext cx="2075826" cy="1107996"/>
          </a:xfrm>
          <a:prstGeom prst="rect">
            <a:avLst/>
          </a:prstGeom>
          <a:noFill/>
        </p:spPr>
        <p:txBody>
          <a:bodyPr wrap="square" rtlCol="0">
            <a:spAutoFit/>
          </a:bodyPr>
          <a:lstStyle/>
          <a:p>
            <a:r>
              <a:rPr lang="de-DE">
                <a:solidFill>
                  <a:srgbClr val="828181"/>
                </a:solidFill>
                <a:latin typeface="Aptos SemiBold" panose="020F0502020204030204" pitchFamily="34" charset="0"/>
              </a:rPr>
              <a:t>Skalierbarkeit:</a:t>
            </a:r>
          </a:p>
          <a:p>
            <a:r>
              <a:rPr lang="de-DE" sz="1600">
                <a:solidFill>
                  <a:srgbClr val="828181"/>
                </a:solidFill>
              </a:rPr>
              <a:t>Automatische Anpassung an Nutzeranfragen</a:t>
            </a:r>
          </a:p>
        </p:txBody>
      </p:sp>
      <p:sp>
        <p:nvSpPr>
          <p:cNvPr id="36" name="Textfeld 35">
            <a:extLst>
              <a:ext uri="{FF2B5EF4-FFF2-40B4-BE49-F238E27FC236}">
                <a16:creationId xmlns:a16="http://schemas.microsoft.com/office/drawing/2014/main" id="{8DCD9773-CCC6-4E51-C41A-F132A57A46BD}"/>
              </a:ext>
            </a:extLst>
          </p:cNvPr>
          <p:cNvSpPr txBox="1"/>
          <p:nvPr/>
        </p:nvSpPr>
        <p:spPr>
          <a:xfrm>
            <a:off x="4411871" y="3213583"/>
            <a:ext cx="3270517" cy="1600438"/>
          </a:xfrm>
          <a:prstGeom prst="rect">
            <a:avLst/>
          </a:prstGeom>
          <a:noFill/>
        </p:spPr>
        <p:txBody>
          <a:bodyPr wrap="square" rtlCol="0">
            <a:spAutoFit/>
          </a:bodyPr>
          <a:lstStyle/>
          <a:p>
            <a:pPr algn="ctr"/>
            <a:r>
              <a:rPr lang="de-DE">
                <a:solidFill>
                  <a:srgbClr val="828181"/>
                </a:solidFill>
                <a:latin typeface="Aptos SemiBold" panose="020B0004020202020204" pitchFamily="34" charset="0"/>
              </a:rPr>
              <a:t>Sicherheit &amp; Compliance</a:t>
            </a:r>
          </a:p>
          <a:p>
            <a:pPr algn="ctr"/>
            <a:r>
              <a:rPr lang="de-DE" sz="1600">
                <a:solidFill>
                  <a:srgbClr val="828181"/>
                </a:solidFill>
              </a:rPr>
              <a:t>Vereinfachte Absicherung der Zugriffe und Einhaltung unternehmensinterner Richtlinien als auch gesetzlicher Vorgaben wie der Datenhoheit oder DSGVO</a:t>
            </a:r>
          </a:p>
        </p:txBody>
      </p:sp>
      <p:sp>
        <p:nvSpPr>
          <p:cNvPr id="39" name="Textfeld 38">
            <a:extLst>
              <a:ext uri="{FF2B5EF4-FFF2-40B4-BE49-F238E27FC236}">
                <a16:creationId xmlns:a16="http://schemas.microsoft.com/office/drawing/2014/main" id="{79D96D5E-9A68-AE59-0F1D-B872E9DA82FD}"/>
              </a:ext>
            </a:extLst>
          </p:cNvPr>
          <p:cNvSpPr txBox="1"/>
          <p:nvPr/>
        </p:nvSpPr>
        <p:spPr>
          <a:xfrm>
            <a:off x="1155029" y="4328186"/>
            <a:ext cx="2514966" cy="1107996"/>
          </a:xfrm>
          <a:prstGeom prst="rect">
            <a:avLst/>
          </a:prstGeom>
          <a:noFill/>
        </p:spPr>
        <p:txBody>
          <a:bodyPr wrap="square" rtlCol="0">
            <a:spAutoFit/>
          </a:bodyPr>
          <a:lstStyle/>
          <a:p>
            <a:r>
              <a:rPr lang="de-DE">
                <a:solidFill>
                  <a:srgbClr val="828181"/>
                </a:solidFill>
                <a:latin typeface="Aptos SemiBold" panose="020B0004020202020204" pitchFamily="34" charset="0"/>
              </a:rPr>
              <a:t>Kostenoptimierung:</a:t>
            </a:r>
          </a:p>
          <a:p>
            <a:r>
              <a:rPr lang="de-DE" sz="1600">
                <a:solidFill>
                  <a:srgbClr val="828181"/>
                </a:solidFill>
              </a:rPr>
              <a:t>Pay-</a:t>
            </a:r>
            <a:r>
              <a:rPr lang="de-DE" sz="1600" err="1">
                <a:solidFill>
                  <a:srgbClr val="828181"/>
                </a:solidFill>
              </a:rPr>
              <a:t>as</a:t>
            </a:r>
            <a:r>
              <a:rPr lang="de-DE" sz="1600">
                <a:solidFill>
                  <a:srgbClr val="828181"/>
                </a:solidFill>
              </a:rPr>
              <a:t>-</a:t>
            </a:r>
            <a:r>
              <a:rPr lang="de-DE" sz="1600" err="1">
                <a:solidFill>
                  <a:srgbClr val="828181"/>
                </a:solidFill>
              </a:rPr>
              <a:t>you</a:t>
            </a:r>
            <a:r>
              <a:rPr lang="de-DE" sz="1600">
                <a:solidFill>
                  <a:srgbClr val="828181"/>
                </a:solidFill>
              </a:rPr>
              <a:t>-</a:t>
            </a:r>
            <a:r>
              <a:rPr lang="de-DE" sz="1600" err="1">
                <a:solidFill>
                  <a:srgbClr val="828181"/>
                </a:solidFill>
              </a:rPr>
              <a:t>go</a:t>
            </a:r>
            <a:r>
              <a:rPr lang="de-DE" sz="1600">
                <a:solidFill>
                  <a:srgbClr val="828181"/>
                </a:solidFill>
              </a:rPr>
              <a:t>-Modelle, nur zahlen, was genutzt wird</a:t>
            </a:r>
            <a:endParaRPr lang="de-DE" sz="1600">
              <a:solidFill>
                <a:srgbClr val="828181"/>
              </a:solidFill>
              <a:latin typeface="Aptos SemiBold" panose="020B0004020202020204" pitchFamily="34" charset="0"/>
            </a:endParaRPr>
          </a:p>
        </p:txBody>
      </p:sp>
      <p:sp>
        <p:nvSpPr>
          <p:cNvPr id="40" name="Textfeld 39">
            <a:extLst>
              <a:ext uri="{FF2B5EF4-FFF2-40B4-BE49-F238E27FC236}">
                <a16:creationId xmlns:a16="http://schemas.microsoft.com/office/drawing/2014/main" id="{96766798-3ABC-B95B-8EA7-B19D957C3264}"/>
              </a:ext>
            </a:extLst>
          </p:cNvPr>
          <p:cNvSpPr txBox="1"/>
          <p:nvPr/>
        </p:nvSpPr>
        <p:spPr>
          <a:xfrm>
            <a:off x="8679046" y="4328186"/>
            <a:ext cx="2357926" cy="1354217"/>
          </a:xfrm>
          <a:prstGeom prst="rect">
            <a:avLst/>
          </a:prstGeom>
          <a:noFill/>
        </p:spPr>
        <p:txBody>
          <a:bodyPr wrap="square" rtlCol="0">
            <a:spAutoFit/>
          </a:bodyPr>
          <a:lstStyle/>
          <a:p>
            <a:r>
              <a:rPr lang="de-DE">
                <a:solidFill>
                  <a:srgbClr val="828181"/>
                </a:solidFill>
                <a:latin typeface="Aptos SemiBold" panose="020B0004020202020204" pitchFamily="34" charset="0"/>
              </a:rPr>
              <a:t>Einfache Wartung</a:t>
            </a:r>
          </a:p>
          <a:p>
            <a:r>
              <a:rPr lang="de-DE" sz="1600">
                <a:solidFill>
                  <a:srgbClr val="828181"/>
                </a:solidFill>
              </a:rPr>
              <a:t>Updates &amp; Patches werden mit möglichst wenigen manuelle Eingriffe möglich</a:t>
            </a:r>
            <a:endParaRPr lang="de-DE" sz="1600">
              <a:solidFill>
                <a:srgbClr val="828181"/>
              </a:solidFill>
              <a:latin typeface="Aptos SemiBold" panose="020B0004020202020204" pitchFamily="34" charset="0"/>
            </a:endParaRPr>
          </a:p>
        </p:txBody>
      </p:sp>
      <p:sp>
        <p:nvSpPr>
          <p:cNvPr id="41" name="Textfeld 40">
            <a:extLst>
              <a:ext uri="{FF2B5EF4-FFF2-40B4-BE49-F238E27FC236}">
                <a16:creationId xmlns:a16="http://schemas.microsoft.com/office/drawing/2014/main" id="{5EBE8F99-93D1-E344-0234-A84DFC982867}"/>
              </a:ext>
            </a:extLst>
          </p:cNvPr>
          <p:cNvSpPr txBox="1"/>
          <p:nvPr/>
        </p:nvSpPr>
        <p:spPr>
          <a:xfrm>
            <a:off x="9728577" y="2843516"/>
            <a:ext cx="2178720" cy="1138773"/>
          </a:xfrm>
          <a:prstGeom prst="rect">
            <a:avLst/>
          </a:prstGeom>
          <a:noFill/>
        </p:spPr>
        <p:txBody>
          <a:bodyPr wrap="square" rtlCol="0">
            <a:spAutoFit/>
          </a:bodyPr>
          <a:lstStyle/>
          <a:p>
            <a:r>
              <a:rPr lang="de-DE">
                <a:solidFill>
                  <a:srgbClr val="828181"/>
                </a:solidFill>
                <a:latin typeface="Aptos SemiBold" panose="020B0004020202020204" pitchFamily="34" charset="0"/>
              </a:rPr>
              <a:t>Endpunkt-</a:t>
            </a:r>
          </a:p>
          <a:p>
            <a:r>
              <a:rPr lang="de-DE">
                <a:solidFill>
                  <a:srgbClr val="828181"/>
                </a:solidFill>
                <a:latin typeface="Aptos SemiBold" panose="020B0004020202020204" pitchFamily="34" charset="0"/>
              </a:rPr>
              <a:t>Bereitstellung</a:t>
            </a:r>
          </a:p>
          <a:p>
            <a:r>
              <a:rPr lang="de-DE" sz="1600">
                <a:solidFill>
                  <a:srgbClr val="828181"/>
                </a:solidFill>
              </a:rPr>
              <a:t>Dauerhaft erreichbare Endpunkte vorhanden</a:t>
            </a:r>
          </a:p>
        </p:txBody>
      </p:sp>
      <p:sp>
        <p:nvSpPr>
          <p:cNvPr id="4" name="Foliennummernplatzhalter 3">
            <a:extLst>
              <a:ext uri="{FF2B5EF4-FFF2-40B4-BE49-F238E27FC236}">
                <a16:creationId xmlns:a16="http://schemas.microsoft.com/office/drawing/2014/main" id="{6B600571-99A1-B52B-2C49-E0B7ECEC2322}"/>
              </a:ext>
            </a:extLst>
          </p:cNvPr>
          <p:cNvSpPr>
            <a:spLocks noGrp="1"/>
          </p:cNvSpPr>
          <p:nvPr>
            <p:ph type="sldNum" sz="quarter" idx="12"/>
          </p:nvPr>
        </p:nvSpPr>
        <p:spPr/>
        <p:txBody>
          <a:bodyPr/>
          <a:lstStyle/>
          <a:p>
            <a:fld id="{ED832909-EC19-48EF-8290-21E6AAD8A5C6}" type="slidenum">
              <a:rPr lang="de-DE" smtClean="0"/>
              <a:pPr/>
              <a:t>27</a:t>
            </a:fld>
            <a:endParaRPr lang="de-DE"/>
          </a:p>
        </p:txBody>
      </p:sp>
      <p:sp>
        <p:nvSpPr>
          <p:cNvPr id="6" name="Fußzeilenplatzhalter 2">
            <a:extLst>
              <a:ext uri="{FF2B5EF4-FFF2-40B4-BE49-F238E27FC236}">
                <a16:creationId xmlns:a16="http://schemas.microsoft.com/office/drawing/2014/main" id="{0B8EE540-4A04-4951-FBB2-6E7150C6045E}"/>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[7]</a:t>
            </a:r>
          </a:p>
        </p:txBody>
      </p:sp>
    </p:spTree>
    <p:extLst>
      <p:ext uri="{BB962C8B-B14F-4D97-AF65-F5344CB8AC3E}">
        <p14:creationId xmlns:p14="http://schemas.microsoft.com/office/powerpoint/2010/main" val="1645075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bgerundetes Rechteck 5">
            <a:extLst>
              <a:ext uri="{FF2B5EF4-FFF2-40B4-BE49-F238E27FC236}">
                <a16:creationId xmlns:a16="http://schemas.microsoft.com/office/drawing/2014/main" id="{52608CD6-DA74-8D91-7870-305AE89BEAA2}"/>
              </a:ext>
            </a:extLst>
          </p:cNvPr>
          <p:cNvSpPr/>
          <p:nvPr/>
        </p:nvSpPr>
        <p:spPr>
          <a:xfrm>
            <a:off x="728127" y="1347019"/>
            <a:ext cx="2580427" cy="4798142"/>
          </a:xfrm>
          <a:prstGeom prst="roundRect">
            <a:avLst>
              <a:gd name="adj" fmla="val 14993"/>
            </a:avLst>
          </a:prstGeom>
          <a:solidFill>
            <a:schemeClr val="bg2">
              <a:lumMod val="90000"/>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de-DE" sz="2400">
              <a:solidFill>
                <a:srgbClr val="676666"/>
              </a:solidFill>
            </a:endParaRPr>
          </a:p>
        </p:txBody>
      </p:sp>
      <p:sp>
        <p:nvSpPr>
          <p:cNvPr id="11" name="Abgerundetes Rechteck 5">
            <a:extLst>
              <a:ext uri="{FF2B5EF4-FFF2-40B4-BE49-F238E27FC236}">
                <a16:creationId xmlns:a16="http://schemas.microsoft.com/office/drawing/2014/main" id="{76A911CB-BC22-F814-8FDF-23008CB9E45D}"/>
              </a:ext>
            </a:extLst>
          </p:cNvPr>
          <p:cNvSpPr/>
          <p:nvPr/>
        </p:nvSpPr>
        <p:spPr>
          <a:xfrm>
            <a:off x="7423355" y="1347019"/>
            <a:ext cx="4114800" cy="4798142"/>
          </a:xfrm>
          <a:prstGeom prst="roundRect">
            <a:avLst>
              <a:gd name="adj" fmla="val 14993"/>
            </a:avLst>
          </a:prstGeom>
          <a:solidFill>
            <a:srgbClr val="FECC02">
              <a:alpha val="3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de-DE" sz="2400">
              <a:solidFill>
                <a:srgbClr val="676666"/>
              </a:solidFill>
            </a:endParaRPr>
          </a:p>
        </p:txBody>
      </p:sp>
      <p:sp>
        <p:nvSpPr>
          <p:cNvPr id="10" name="Abgerundetes Rechteck 5">
            <a:extLst>
              <a:ext uri="{FF2B5EF4-FFF2-40B4-BE49-F238E27FC236}">
                <a16:creationId xmlns:a16="http://schemas.microsoft.com/office/drawing/2014/main" id="{51FFB10E-C03E-4463-1943-0AE2C45EC3FE}"/>
              </a:ext>
            </a:extLst>
          </p:cNvPr>
          <p:cNvSpPr/>
          <p:nvPr/>
        </p:nvSpPr>
        <p:spPr>
          <a:xfrm>
            <a:off x="3308555" y="1347019"/>
            <a:ext cx="4114800" cy="4798142"/>
          </a:xfrm>
          <a:prstGeom prst="roundRect">
            <a:avLst>
              <a:gd name="adj" fmla="val 14993"/>
            </a:avLst>
          </a:prstGeom>
          <a:solidFill>
            <a:schemeClr val="tx2">
              <a:lumMod val="50000"/>
              <a:lumOff val="50000"/>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de-DE" sz="2400">
              <a:solidFill>
                <a:srgbClr val="676666"/>
              </a:solidFill>
            </a:endParaRPr>
          </a:p>
        </p:txBody>
      </p:sp>
      <p:sp>
        <p:nvSpPr>
          <p:cNvPr id="2" name="Titel 1">
            <a:extLst>
              <a:ext uri="{FF2B5EF4-FFF2-40B4-BE49-F238E27FC236}">
                <a16:creationId xmlns:a16="http://schemas.microsoft.com/office/drawing/2014/main" id="{12440D5E-3690-7D01-A487-381D7B30C61F}"/>
              </a:ext>
            </a:extLst>
          </p:cNvPr>
          <p:cNvSpPr>
            <a:spLocks noGrp="1"/>
          </p:cNvSpPr>
          <p:nvPr>
            <p:ph type="title"/>
          </p:nvPr>
        </p:nvSpPr>
        <p:spPr/>
        <p:txBody>
          <a:bodyPr/>
          <a:lstStyle/>
          <a:p>
            <a:r>
              <a:rPr lang="de-DE">
                <a:solidFill>
                  <a:srgbClr val="676666"/>
                </a:solidFill>
              </a:rPr>
              <a:t>Azure vs. AWS als Cloud-Anbieter</a:t>
            </a:r>
          </a:p>
        </p:txBody>
      </p:sp>
      <p:sp>
        <p:nvSpPr>
          <p:cNvPr id="3" name="Fußzeilenplatzhalter 2">
            <a:extLst>
              <a:ext uri="{FF2B5EF4-FFF2-40B4-BE49-F238E27FC236}">
                <a16:creationId xmlns:a16="http://schemas.microsoft.com/office/drawing/2014/main" id="{4B98BADE-E552-B81D-5D6B-D53A38A2353F}"/>
              </a:ext>
            </a:extLst>
          </p:cNvPr>
          <p:cNvSpPr>
            <a:spLocks noGrp="1"/>
          </p:cNvSpPr>
          <p:nvPr>
            <p:ph type="ftr" sz="quarter" idx="11"/>
          </p:nvPr>
        </p:nvSpPr>
        <p:spPr/>
        <p:txBody>
          <a:bodyPr/>
          <a:lstStyle/>
          <a:p>
            <a:r>
              <a:rPr lang="de-DE"/>
              <a:t>AI-powered Quantum Expert</a:t>
            </a:r>
          </a:p>
        </p:txBody>
      </p:sp>
      <p:graphicFrame>
        <p:nvGraphicFramePr>
          <p:cNvPr id="5" name="Tabelle 4">
            <a:extLst>
              <a:ext uri="{FF2B5EF4-FFF2-40B4-BE49-F238E27FC236}">
                <a16:creationId xmlns:a16="http://schemas.microsoft.com/office/drawing/2014/main" id="{FFCC62DA-B9E8-C9C6-7F4E-07E70CF7B146}"/>
              </a:ext>
            </a:extLst>
          </p:cNvPr>
          <p:cNvGraphicFramePr>
            <a:graphicFrameLocks noGrp="1"/>
          </p:cNvGraphicFramePr>
          <p:nvPr>
            <p:extLst>
              <p:ext uri="{D42A27DB-BD31-4B8C-83A1-F6EECF244321}">
                <p14:modId xmlns:p14="http://schemas.microsoft.com/office/powerpoint/2010/main" val="3693388274"/>
              </p:ext>
            </p:extLst>
          </p:nvPr>
        </p:nvGraphicFramePr>
        <p:xfrm>
          <a:off x="871384" y="1587907"/>
          <a:ext cx="10666771" cy="4191428"/>
        </p:xfrm>
        <a:graphic>
          <a:graphicData uri="http://schemas.openxmlformats.org/drawingml/2006/table">
            <a:tbl>
              <a:tblPr firstRow="1" bandRow="1">
                <a:tableStyleId>{2D5ABB26-0587-4C30-8999-92F81FD0307C}</a:tableStyleId>
              </a:tblPr>
              <a:tblGrid>
                <a:gridCol w="2519488">
                  <a:extLst>
                    <a:ext uri="{9D8B030D-6E8A-4147-A177-3AD203B41FA5}">
                      <a16:colId xmlns:a16="http://schemas.microsoft.com/office/drawing/2014/main" val="2056454385"/>
                    </a:ext>
                  </a:extLst>
                </a:gridCol>
                <a:gridCol w="4101309">
                  <a:extLst>
                    <a:ext uri="{9D8B030D-6E8A-4147-A177-3AD203B41FA5}">
                      <a16:colId xmlns:a16="http://schemas.microsoft.com/office/drawing/2014/main" val="325437550"/>
                    </a:ext>
                  </a:extLst>
                </a:gridCol>
                <a:gridCol w="4045974">
                  <a:extLst>
                    <a:ext uri="{9D8B030D-6E8A-4147-A177-3AD203B41FA5}">
                      <a16:colId xmlns:a16="http://schemas.microsoft.com/office/drawing/2014/main" val="3574700433"/>
                    </a:ext>
                  </a:extLst>
                </a:gridCol>
              </a:tblGrid>
              <a:tr h="349048">
                <a:tc>
                  <a:txBody>
                    <a:bodyPr/>
                    <a:lstStyle/>
                    <a:p>
                      <a:r>
                        <a:rPr lang="de-DE">
                          <a:solidFill>
                            <a:srgbClr val="676666"/>
                          </a:solidFill>
                        </a:rPr>
                        <a:t>Kriterium</a:t>
                      </a:r>
                    </a:p>
                  </a:txBody>
                  <a:tcPr>
                    <a:lnL>
                      <a:noFill/>
                    </a:lnL>
                    <a:lnR>
                      <a:noFill/>
                    </a:lnR>
                    <a:lnT>
                      <a:noFill/>
                    </a:lnT>
                    <a:lnB>
                      <a:noFill/>
                    </a:lnB>
                    <a:lnTlToBr w="12700" cmpd="sng">
                      <a:noFill/>
                      <a:prstDash val="solid"/>
                    </a:lnTlToBr>
                    <a:lnBlToTr w="12700" cmpd="sng">
                      <a:noFill/>
                      <a:prstDash val="solid"/>
                    </a:lnBlToTr>
                  </a:tcPr>
                </a:tc>
                <a:tc>
                  <a:txBody>
                    <a:bodyPr/>
                    <a:lstStyle/>
                    <a:p>
                      <a:endParaRPr lang="de-DE" sz="2000">
                        <a:solidFill>
                          <a:srgbClr val="676666"/>
                        </a:solidFill>
                        <a:latin typeface="Aptos SemiBold" panose="020B0004020202020204" pitchFamily="34" charset="0"/>
                      </a:endParaRPr>
                    </a:p>
                    <a:p>
                      <a:endParaRPr lang="de-DE" sz="2000">
                        <a:solidFill>
                          <a:srgbClr val="676666"/>
                        </a:solidFill>
                        <a:latin typeface="Aptos SemiBold" panose="020B0004020202020204"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de-DE" sz="2000">
                        <a:solidFill>
                          <a:srgbClr val="676666"/>
                        </a:solidFill>
                        <a:latin typeface="Aptos SemiBold" panose="020B0004020202020204" pitchFamily="34" charset="0"/>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28619546"/>
                  </a:ext>
                </a:extLst>
              </a:tr>
              <a:tr h="800314">
                <a:tc>
                  <a:txBody>
                    <a:bodyPr/>
                    <a:lstStyle/>
                    <a:p>
                      <a:r>
                        <a:rPr lang="de-DE">
                          <a:solidFill>
                            <a:srgbClr val="676666"/>
                          </a:solidFill>
                        </a:rPr>
                        <a:t>LLM-Angebot</a:t>
                      </a:r>
                    </a:p>
                  </a:txBody>
                  <a:tcPr>
                    <a:lnL>
                      <a:noFill/>
                    </a:lnL>
                    <a:lnR>
                      <a:noFill/>
                    </a:lnR>
                    <a:lnT>
                      <a:noFill/>
                    </a:lnT>
                    <a:lnB>
                      <a:noFill/>
                    </a:lnB>
                    <a:lnTlToBr w="12700" cmpd="sng">
                      <a:noFill/>
                      <a:prstDash val="solid"/>
                    </a:lnTlToBr>
                    <a:lnBlToTr w="12700" cmpd="sng">
                      <a:noFill/>
                      <a:prstDash val="solid"/>
                    </a:lnBlToTr>
                  </a:tcPr>
                </a:tc>
                <a:tc>
                  <a:txBody>
                    <a:bodyPr/>
                    <a:lstStyle/>
                    <a:p>
                      <a:r>
                        <a:rPr lang="de-DE" sz="1600">
                          <a:solidFill>
                            <a:srgbClr val="676666"/>
                          </a:solidFill>
                        </a:rPr>
                        <a:t>Diverse KI-Ressourcen für unterschiedliche Use-Cases lassen sich hosten und verknüpfen</a:t>
                      </a:r>
                    </a:p>
                    <a:p>
                      <a:endParaRPr lang="de-DE" sz="1600">
                        <a:solidFill>
                          <a:srgbClr val="676666"/>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de-DE" sz="1600">
                          <a:solidFill>
                            <a:srgbClr val="676666"/>
                          </a:solidFill>
                        </a:rPr>
                        <a:t>Amazon </a:t>
                      </a:r>
                      <a:r>
                        <a:rPr lang="de-DE" sz="1600" err="1">
                          <a:solidFill>
                            <a:srgbClr val="676666"/>
                          </a:solidFill>
                        </a:rPr>
                        <a:t>Bedrock</a:t>
                      </a:r>
                      <a:r>
                        <a:rPr lang="de-DE" sz="1600">
                          <a:solidFill>
                            <a:srgbClr val="676666"/>
                          </a:solidFill>
                        </a:rPr>
                        <a:t> als zentrale Plattform für KI-Lösungen</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64875640"/>
                  </a:ext>
                </a:extLst>
              </a:tr>
              <a:tr h="800314">
                <a:tc>
                  <a:txBody>
                    <a:bodyPr/>
                    <a:lstStyle/>
                    <a:p>
                      <a:r>
                        <a:rPr lang="de-DE">
                          <a:solidFill>
                            <a:srgbClr val="676666"/>
                          </a:solidFill>
                        </a:rPr>
                        <a:t>Kostenstruktur</a:t>
                      </a:r>
                    </a:p>
                  </a:txBody>
                  <a:tcPr>
                    <a:lnL>
                      <a:noFill/>
                    </a:lnL>
                    <a:lnR>
                      <a:noFill/>
                    </a:lnR>
                    <a:lnT>
                      <a:noFill/>
                    </a:lnT>
                    <a:lnB>
                      <a:noFill/>
                    </a:lnB>
                    <a:lnTlToBr w="12700" cmpd="sng">
                      <a:noFill/>
                      <a:prstDash val="solid"/>
                    </a:lnTlToBr>
                    <a:lnBlToTr w="12700" cmpd="sng">
                      <a:noFill/>
                      <a:prstDash val="solid"/>
                    </a:lnBlToTr>
                  </a:tcPr>
                </a:tc>
                <a:tc>
                  <a:txBody>
                    <a:bodyPr/>
                    <a:lstStyle/>
                    <a:p>
                      <a:r>
                        <a:rPr lang="de-DE" sz="1600">
                          <a:solidFill>
                            <a:srgbClr val="676666"/>
                          </a:solidFill>
                        </a:rPr>
                        <a:t>Flexible Tarife mit stündlicher oder abfragebasierter Abrechnung; </a:t>
                      </a:r>
                      <a:r>
                        <a:rPr lang="de-DE" sz="1600" err="1">
                          <a:solidFill>
                            <a:srgbClr val="676666"/>
                          </a:solidFill>
                        </a:rPr>
                        <a:t>LLMaaS</a:t>
                      </a:r>
                      <a:endParaRPr lang="de-DE" sz="1600">
                        <a:solidFill>
                          <a:srgbClr val="676666"/>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de-DE" sz="1600">
                          <a:solidFill>
                            <a:srgbClr val="676666"/>
                          </a:solidFill>
                        </a:rPr>
                        <a:t>Breites und günstiges </a:t>
                      </a:r>
                      <a:r>
                        <a:rPr lang="de-DE" sz="1600" err="1">
                          <a:solidFill>
                            <a:srgbClr val="676666"/>
                          </a:solidFill>
                        </a:rPr>
                        <a:t>LLMaaS</a:t>
                      </a:r>
                      <a:r>
                        <a:rPr lang="de-DE" sz="1600">
                          <a:solidFill>
                            <a:srgbClr val="676666"/>
                          </a:solidFill>
                        </a:rPr>
                        <a:t> Angebot von unterschiedlichen Anbietern</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21028319"/>
                  </a:ext>
                </a:extLst>
              </a:tr>
              <a:tr h="800314">
                <a:tc>
                  <a:txBody>
                    <a:bodyPr/>
                    <a:lstStyle/>
                    <a:p>
                      <a:r>
                        <a:rPr lang="de-DE">
                          <a:solidFill>
                            <a:srgbClr val="676666"/>
                          </a:solidFill>
                        </a:rPr>
                        <a:t>Sicherheit</a:t>
                      </a:r>
                    </a:p>
                  </a:txBody>
                  <a:tcPr>
                    <a:lnL>
                      <a:noFill/>
                    </a:lnL>
                    <a:lnR>
                      <a:noFill/>
                    </a:lnR>
                    <a:lnT>
                      <a:noFill/>
                    </a:lnT>
                    <a:lnB>
                      <a:noFill/>
                    </a:lnB>
                    <a:lnTlToBr w="12700" cmpd="sng">
                      <a:noFill/>
                      <a:prstDash val="solid"/>
                    </a:lnTlToBr>
                    <a:lnBlToTr w="12700" cmpd="sng">
                      <a:noFill/>
                      <a:prstDash val="solid"/>
                    </a:lnBlToTr>
                  </a:tcPr>
                </a:tc>
                <a:tc>
                  <a:txBody>
                    <a:bodyPr/>
                    <a:lstStyle/>
                    <a:p>
                      <a:r>
                        <a:rPr lang="de-DE" sz="1600">
                          <a:solidFill>
                            <a:srgbClr val="676666"/>
                          </a:solidFill>
                        </a:rPr>
                        <a:t>Viele EU-Rechenzentren und starken Enterprise-Fokus im </a:t>
                      </a:r>
                      <a:r>
                        <a:rPr lang="de-DE" sz="1600" err="1">
                          <a:solidFill>
                            <a:srgbClr val="676666"/>
                          </a:solidFill>
                        </a:rPr>
                        <a:t>Cybersecurity</a:t>
                      </a:r>
                      <a:r>
                        <a:rPr lang="de-DE" sz="1600">
                          <a:solidFill>
                            <a:srgbClr val="676666"/>
                          </a:solidFill>
                        </a:rPr>
                        <a:t>-Bereich</a:t>
                      </a:r>
                    </a:p>
                  </a:txBody>
                  <a:tcPr>
                    <a:lnL>
                      <a:noFill/>
                    </a:lnL>
                    <a:lnR>
                      <a:noFill/>
                    </a:lnR>
                    <a:lnT>
                      <a:noFill/>
                    </a:lnT>
                    <a:lnB>
                      <a:noFill/>
                    </a:lnB>
                    <a:lnTlToBr w="12700" cmpd="sng">
                      <a:noFill/>
                      <a:prstDash val="solid"/>
                    </a:lnTlToBr>
                    <a:lnBlToTr w="12700" cmpd="sng">
                      <a:noFill/>
                      <a:prstDash val="solid"/>
                    </a:lnBlToTr>
                  </a:tcPr>
                </a:tc>
                <a:tc>
                  <a:txBody>
                    <a:bodyPr/>
                    <a:lstStyle/>
                    <a:p>
                      <a:r>
                        <a:rPr lang="de-DE" sz="1600">
                          <a:solidFill>
                            <a:srgbClr val="676666"/>
                          </a:solidFill>
                        </a:rPr>
                        <a:t>Größerer Fokus auf US-Markt mit starker Absicherung der genutzten Ressourcen</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37587972"/>
                  </a:ext>
                </a:extLst>
              </a:tr>
              <a:tr h="800314">
                <a:tc>
                  <a:txBody>
                    <a:bodyPr/>
                    <a:lstStyle/>
                    <a:p>
                      <a:r>
                        <a:rPr lang="de-DE">
                          <a:solidFill>
                            <a:srgbClr val="676666"/>
                          </a:solidFill>
                        </a:rPr>
                        <a:t>Integration</a:t>
                      </a:r>
                    </a:p>
                  </a:txBody>
                  <a:tcPr>
                    <a:lnL>
                      <a:noFill/>
                    </a:lnL>
                    <a:lnR>
                      <a:noFill/>
                    </a:lnR>
                    <a:lnT>
                      <a:noFill/>
                    </a:lnT>
                    <a:lnB>
                      <a:noFill/>
                    </a:lnB>
                    <a:lnTlToBr w="12700" cmpd="sng">
                      <a:noFill/>
                      <a:prstDash val="solid"/>
                    </a:lnTlToBr>
                    <a:lnBlToTr w="12700" cmpd="sng">
                      <a:noFill/>
                      <a:prstDash val="solid"/>
                    </a:lnBlToTr>
                  </a:tcPr>
                </a:tc>
                <a:tc>
                  <a:txBody>
                    <a:bodyPr/>
                    <a:lstStyle/>
                    <a:p>
                      <a:r>
                        <a:rPr lang="de-DE" sz="1600">
                          <a:solidFill>
                            <a:srgbClr val="676666"/>
                          </a:solidFill>
                        </a:rPr>
                        <a:t>Nahtlose Verbindung mit vielen Microsoft Enterprise-Plattformen und Management-Systemen wie Entra ID</a:t>
                      </a:r>
                    </a:p>
                  </a:txBody>
                  <a:tcPr>
                    <a:lnL>
                      <a:noFill/>
                    </a:lnL>
                    <a:lnR>
                      <a:noFill/>
                    </a:lnR>
                    <a:lnT>
                      <a:noFill/>
                    </a:lnT>
                    <a:lnB>
                      <a:noFill/>
                    </a:lnB>
                    <a:lnTlToBr w="12700" cmpd="sng">
                      <a:noFill/>
                      <a:prstDash val="solid"/>
                    </a:lnTlToBr>
                    <a:lnBlToTr w="12700" cmpd="sng">
                      <a:noFill/>
                      <a:prstDash val="solid"/>
                    </a:lnBlToTr>
                  </a:tcPr>
                </a:tc>
                <a:tc>
                  <a:txBody>
                    <a:bodyPr/>
                    <a:lstStyle/>
                    <a:p>
                      <a:r>
                        <a:rPr lang="de-DE" sz="1600">
                          <a:solidFill>
                            <a:srgbClr val="676666"/>
                          </a:solidFill>
                        </a:rPr>
                        <a:t>Weniger direkte Integrationen verfügbar</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7044676"/>
                  </a:ext>
                </a:extLst>
              </a:tr>
            </a:tbl>
          </a:graphicData>
        </a:graphic>
      </p:graphicFrame>
      <p:pic>
        <p:nvPicPr>
          <p:cNvPr id="1026" name="Picture 2" descr="Microsoft Azure – Wikipedia">
            <a:extLst>
              <a:ext uri="{FF2B5EF4-FFF2-40B4-BE49-F238E27FC236}">
                <a16:creationId xmlns:a16="http://schemas.microsoft.com/office/drawing/2014/main" id="{10522ADD-317B-6D32-465C-2601FFF85B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9534" y="1441080"/>
            <a:ext cx="712839" cy="7128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8316A6F-6D02-729E-3E8B-13FE84BBE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6735" y="1592386"/>
            <a:ext cx="828040" cy="496134"/>
          </a:xfrm>
          <a:prstGeom prst="rect">
            <a:avLst/>
          </a:prstGeom>
          <a:noFill/>
          <a:extLst>
            <a:ext uri="{909E8E84-426E-40DD-AFC4-6F175D3DCCD1}">
              <a14:hiddenFill xmlns:a14="http://schemas.microsoft.com/office/drawing/2010/main">
                <a:solidFill>
                  <a:srgbClr val="FFFFFF"/>
                </a:solidFill>
              </a14:hiddenFill>
            </a:ext>
          </a:extLst>
        </p:spPr>
      </p:pic>
      <p:sp>
        <p:nvSpPr>
          <p:cNvPr id="4" name="Foliennummernplatzhalter 3">
            <a:extLst>
              <a:ext uri="{FF2B5EF4-FFF2-40B4-BE49-F238E27FC236}">
                <a16:creationId xmlns:a16="http://schemas.microsoft.com/office/drawing/2014/main" id="{EDEE8A1D-31BA-12E6-4FBA-FDE927734213}"/>
              </a:ext>
            </a:extLst>
          </p:cNvPr>
          <p:cNvSpPr>
            <a:spLocks noGrp="1"/>
          </p:cNvSpPr>
          <p:nvPr>
            <p:ph type="sldNum" sz="quarter" idx="12"/>
          </p:nvPr>
        </p:nvSpPr>
        <p:spPr/>
        <p:txBody>
          <a:bodyPr/>
          <a:lstStyle/>
          <a:p>
            <a:fld id="{ED832909-EC19-48EF-8290-21E6AAD8A5C6}" type="slidenum">
              <a:rPr lang="de-DE" smtClean="0"/>
              <a:pPr/>
              <a:t>28</a:t>
            </a:fld>
            <a:endParaRPr lang="de-DE"/>
          </a:p>
        </p:txBody>
      </p:sp>
      <p:sp>
        <p:nvSpPr>
          <p:cNvPr id="6" name="Fußzeilenplatzhalter 2">
            <a:extLst>
              <a:ext uri="{FF2B5EF4-FFF2-40B4-BE49-F238E27FC236}">
                <a16:creationId xmlns:a16="http://schemas.microsoft.com/office/drawing/2014/main" id="{5824BD3B-480C-F773-95CE-870E78ECD449}"/>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[5] [4]</a:t>
            </a:r>
          </a:p>
        </p:txBody>
      </p:sp>
    </p:spTree>
    <p:extLst>
      <p:ext uri="{BB962C8B-B14F-4D97-AF65-F5344CB8AC3E}">
        <p14:creationId xmlns:p14="http://schemas.microsoft.com/office/powerpoint/2010/main" val="381892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8B6F83-6EF5-4710-C686-036C35798DA5}"/>
              </a:ext>
            </a:extLst>
          </p:cNvPr>
          <p:cNvSpPr>
            <a:spLocks noGrp="1"/>
          </p:cNvSpPr>
          <p:nvPr>
            <p:ph type="title"/>
          </p:nvPr>
        </p:nvSpPr>
        <p:spPr/>
        <p:txBody>
          <a:bodyPr/>
          <a:lstStyle/>
          <a:p>
            <a:r>
              <a:rPr lang="de-DE">
                <a:solidFill>
                  <a:srgbClr val="676666"/>
                </a:solidFill>
              </a:rPr>
              <a:t>Mögliche (vereinfachte) Architektur einer Azure Umsetzung</a:t>
            </a:r>
          </a:p>
        </p:txBody>
      </p:sp>
      <p:sp>
        <p:nvSpPr>
          <p:cNvPr id="3" name="Fußzeilenplatzhalter 2">
            <a:extLst>
              <a:ext uri="{FF2B5EF4-FFF2-40B4-BE49-F238E27FC236}">
                <a16:creationId xmlns:a16="http://schemas.microsoft.com/office/drawing/2014/main" id="{85ED314D-A95C-279F-2947-288A6CE7088C}"/>
              </a:ext>
            </a:extLst>
          </p:cNvPr>
          <p:cNvSpPr>
            <a:spLocks noGrp="1"/>
          </p:cNvSpPr>
          <p:nvPr>
            <p:ph type="ftr" sz="quarter" idx="11"/>
          </p:nvPr>
        </p:nvSpPr>
        <p:spPr/>
        <p:txBody>
          <a:bodyPr/>
          <a:lstStyle/>
          <a:p>
            <a:r>
              <a:rPr lang="de-DE"/>
              <a:t>AI-powered Quantum Expert</a:t>
            </a:r>
          </a:p>
        </p:txBody>
      </p:sp>
      <p:pic>
        <p:nvPicPr>
          <p:cNvPr id="2050" name="Picture 2" descr="How to setup Azure OpenAI with ChatGPT using your own data? - msandbu.org">
            <a:extLst>
              <a:ext uri="{FF2B5EF4-FFF2-40B4-BE49-F238E27FC236}">
                <a16:creationId xmlns:a16="http://schemas.microsoft.com/office/drawing/2014/main" id="{6915D66F-CE13-4EBB-38D4-33C651ADE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 r="1769" b="2663"/>
          <a:stretch/>
        </p:blipFill>
        <p:spPr bwMode="auto">
          <a:xfrm>
            <a:off x="2177366" y="1467158"/>
            <a:ext cx="7702388" cy="3627205"/>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354A6B08-3B53-F72C-67CE-7197D3212BF0}"/>
              </a:ext>
            </a:extLst>
          </p:cNvPr>
          <p:cNvSpPr txBox="1"/>
          <p:nvPr/>
        </p:nvSpPr>
        <p:spPr>
          <a:xfrm>
            <a:off x="1416819" y="1002693"/>
            <a:ext cx="4427750" cy="1323439"/>
          </a:xfrm>
          <a:prstGeom prst="rect">
            <a:avLst/>
          </a:prstGeom>
          <a:noFill/>
        </p:spPr>
        <p:txBody>
          <a:bodyPr wrap="square" rtlCol="0">
            <a:spAutoFit/>
          </a:bodyPr>
          <a:lstStyle/>
          <a:p>
            <a:r>
              <a:rPr lang="de-DE" sz="1600">
                <a:solidFill>
                  <a:srgbClr val="828181"/>
                </a:solidFill>
                <a:latin typeface="Aptos SemiBold" panose="020B0004020202020204" pitchFamily="34" charset="0"/>
              </a:rPr>
              <a:t>Azure </a:t>
            </a:r>
            <a:r>
              <a:rPr lang="de-DE" sz="1600" err="1">
                <a:solidFill>
                  <a:srgbClr val="828181"/>
                </a:solidFill>
                <a:latin typeface="Aptos SemiBold" panose="020B0004020202020204" pitchFamily="34" charset="0"/>
              </a:rPr>
              <a:t>Cognitive</a:t>
            </a:r>
            <a:r>
              <a:rPr lang="de-DE" sz="1600">
                <a:solidFill>
                  <a:srgbClr val="828181"/>
                </a:solidFill>
                <a:latin typeface="Aptos SemiBold" panose="020B0004020202020204" pitchFamily="34" charset="0"/>
              </a:rPr>
              <a:t> Search: </a:t>
            </a:r>
          </a:p>
          <a:p>
            <a:r>
              <a:rPr lang="de-DE" sz="1600">
                <a:solidFill>
                  <a:srgbClr val="828181"/>
                </a:solidFill>
              </a:rPr>
              <a:t>Erzeugt aus den unsortierten Daten je nach Konfiguration einen semantisch durchsuchbaren Index oder einen Vektorindex mit Hilfe von </a:t>
            </a:r>
            <a:r>
              <a:rPr lang="de-DE" sz="1600" err="1">
                <a:solidFill>
                  <a:srgbClr val="828181"/>
                </a:solidFill>
              </a:rPr>
              <a:t>Embeddings</a:t>
            </a:r>
            <a:endParaRPr lang="de-DE" sz="1600">
              <a:solidFill>
                <a:srgbClr val="828181"/>
              </a:solidFill>
            </a:endParaRPr>
          </a:p>
        </p:txBody>
      </p:sp>
      <p:sp>
        <p:nvSpPr>
          <p:cNvPr id="6" name="Textfeld 5">
            <a:extLst>
              <a:ext uri="{FF2B5EF4-FFF2-40B4-BE49-F238E27FC236}">
                <a16:creationId xmlns:a16="http://schemas.microsoft.com/office/drawing/2014/main" id="{4415EE17-CEC8-32D3-2350-7FF0F4AE7A8E}"/>
              </a:ext>
            </a:extLst>
          </p:cNvPr>
          <p:cNvSpPr txBox="1"/>
          <p:nvPr/>
        </p:nvSpPr>
        <p:spPr>
          <a:xfrm>
            <a:off x="7911028" y="4793335"/>
            <a:ext cx="3918633" cy="1077218"/>
          </a:xfrm>
          <a:prstGeom prst="rect">
            <a:avLst/>
          </a:prstGeom>
          <a:noFill/>
        </p:spPr>
        <p:txBody>
          <a:bodyPr wrap="square" rtlCol="0">
            <a:spAutoFit/>
          </a:bodyPr>
          <a:lstStyle/>
          <a:p>
            <a:r>
              <a:rPr lang="de-DE" sz="1600">
                <a:solidFill>
                  <a:srgbClr val="828181"/>
                </a:solidFill>
                <a:latin typeface="Aptos SemiBold" panose="020B0004020202020204" pitchFamily="34" charset="0"/>
              </a:rPr>
              <a:t>Azure OpenAI: </a:t>
            </a:r>
          </a:p>
          <a:p>
            <a:r>
              <a:rPr lang="de-DE" sz="1600">
                <a:solidFill>
                  <a:srgbClr val="828181"/>
                </a:solidFill>
              </a:rPr>
              <a:t>Stellt Basismodelle von OpenAI für die Interpretation und Verarbeitung der erhaltenen Daten bereit</a:t>
            </a:r>
          </a:p>
        </p:txBody>
      </p:sp>
      <p:sp>
        <p:nvSpPr>
          <p:cNvPr id="4" name="Foliennummernplatzhalter 3">
            <a:extLst>
              <a:ext uri="{FF2B5EF4-FFF2-40B4-BE49-F238E27FC236}">
                <a16:creationId xmlns:a16="http://schemas.microsoft.com/office/drawing/2014/main" id="{977590C2-0CD6-7DFD-B6D5-60E0AEF95A5B}"/>
              </a:ext>
            </a:extLst>
          </p:cNvPr>
          <p:cNvSpPr>
            <a:spLocks noGrp="1"/>
          </p:cNvSpPr>
          <p:nvPr>
            <p:ph type="sldNum" sz="quarter" idx="12"/>
          </p:nvPr>
        </p:nvSpPr>
        <p:spPr/>
        <p:txBody>
          <a:bodyPr/>
          <a:lstStyle/>
          <a:p>
            <a:fld id="{ED832909-EC19-48EF-8290-21E6AAD8A5C6}" type="slidenum">
              <a:rPr lang="de-DE" smtClean="0"/>
              <a:pPr/>
              <a:t>29</a:t>
            </a:fld>
            <a:endParaRPr lang="de-DE"/>
          </a:p>
        </p:txBody>
      </p:sp>
      <p:sp>
        <p:nvSpPr>
          <p:cNvPr id="7" name="Fußzeilenplatzhalter 2">
            <a:extLst>
              <a:ext uri="{FF2B5EF4-FFF2-40B4-BE49-F238E27FC236}">
                <a16:creationId xmlns:a16="http://schemas.microsoft.com/office/drawing/2014/main" id="{CA64DF0C-A5DD-B00A-1F58-C213DE7B8FFF}"/>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[5]</a:t>
            </a:r>
          </a:p>
        </p:txBody>
      </p:sp>
    </p:spTree>
    <p:extLst>
      <p:ext uri="{BB962C8B-B14F-4D97-AF65-F5344CB8AC3E}">
        <p14:creationId xmlns:p14="http://schemas.microsoft.com/office/powerpoint/2010/main" val="782363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338A7-E220-F808-5EA2-058F08385D9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771CAAD-616C-B1EF-BA61-6FE5F4BECAE4}"/>
              </a:ext>
            </a:extLst>
          </p:cNvPr>
          <p:cNvSpPr>
            <a:spLocks noGrp="1"/>
          </p:cNvSpPr>
          <p:nvPr>
            <p:ph type="title"/>
          </p:nvPr>
        </p:nvSpPr>
        <p:spPr/>
        <p:txBody>
          <a:bodyPr/>
          <a:lstStyle/>
          <a:p>
            <a:endParaRPr lang="de-DE"/>
          </a:p>
        </p:txBody>
      </p:sp>
      <p:sp>
        <p:nvSpPr>
          <p:cNvPr id="5" name="Textfeld 4">
            <a:extLst>
              <a:ext uri="{FF2B5EF4-FFF2-40B4-BE49-F238E27FC236}">
                <a16:creationId xmlns:a16="http://schemas.microsoft.com/office/drawing/2014/main" id="{57288886-0999-8DBD-1014-4D524B765971}"/>
              </a:ext>
            </a:extLst>
          </p:cNvPr>
          <p:cNvSpPr txBox="1"/>
          <p:nvPr/>
        </p:nvSpPr>
        <p:spPr>
          <a:xfrm>
            <a:off x="362339" y="1927619"/>
            <a:ext cx="11248414" cy="4031873"/>
          </a:xfrm>
          <a:prstGeom prst="rect">
            <a:avLst/>
          </a:prstGeom>
          <a:noFill/>
        </p:spPr>
        <p:txBody>
          <a:bodyPr wrap="square" rtlCol="0">
            <a:spAutoFit/>
          </a:bodyPr>
          <a:lstStyle/>
          <a:p>
            <a:r>
              <a:rPr lang="de-DE" sz="9600" b="1">
                <a:solidFill>
                  <a:srgbClr val="FECC02"/>
                </a:solidFill>
              </a:rPr>
              <a:t>01</a:t>
            </a:r>
          </a:p>
          <a:p>
            <a:r>
              <a:rPr lang="de-DE" sz="8000">
                <a:solidFill>
                  <a:srgbClr val="828181"/>
                </a:solidFill>
              </a:rPr>
              <a:t>Unser Projekt mit </a:t>
            </a:r>
          </a:p>
          <a:p>
            <a:r>
              <a:rPr lang="de-DE" sz="8000">
                <a:solidFill>
                  <a:srgbClr val="828181"/>
                </a:solidFill>
              </a:rPr>
              <a:t>KIPU Quantum</a:t>
            </a:r>
          </a:p>
        </p:txBody>
      </p:sp>
      <p:sp>
        <p:nvSpPr>
          <p:cNvPr id="3" name="Fußzeilenplatzhalter 2">
            <a:extLst>
              <a:ext uri="{FF2B5EF4-FFF2-40B4-BE49-F238E27FC236}">
                <a16:creationId xmlns:a16="http://schemas.microsoft.com/office/drawing/2014/main" id="{A236C7AA-E3BB-77DB-E248-2A595290BDFE}"/>
              </a:ext>
            </a:extLst>
          </p:cNvPr>
          <p:cNvSpPr>
            <a:spLocks noGrp="1"/>
          </p:cNvSpPr>
          <p:nvPr>
            <p:ph type="ftr" sz="quarter" idx="11"/>
          </p:nvPr>
        </p:nvSpPr>
        <p:spPr/>
        <p:txBody>
          <a:bodyPr/>
          <a:lstStyle/>
          <a:p>
            <a:r>
              <a:rPr lang="de-DE" sz="1200"/>
              <a:t>AI-powered Quantum Expert</a:t>
            </a:r>
            <a:endParaRPr lang="de-DE"/>
          </a:p>
        </p:txBody>
      </p:sp>
      <p:sp>
        <p:nvSpPr>
          <p:cNvPr id="4" name="Foliennummernplatzhalter 3">
            <a:extLst>
              <a:ext uri="{FF2B5EF4-FFF2-40B4-BE49-F238E27FC236}">
                <a16:creationId xmlns:a16="http://schemas.microsoft.com/office/drawing/2014/main" id="{089229C3-C1C5-EB76-2DCF-066FB5E59990}"/>
              </a:ext>
            </a:extLst>
          </p:cNvPr>
          <p:cNvSpPr>
            <a:spLocks noGrp="1"/>
          </p:cNvSpPr>
          <p:nvPr>
            <p:ph type="sldNum" sz="quarter" idx="12"/>
          </p:nvPr>
        </p:nvSpPr>
        <p:spPr/>
        <p:txBody>
          <a:bodyPr/>
          <a:lstStyle/>
          <a:p>
            <a:fld id="{ED832909-EC19-48EF-8290-21E6AAD8A5C6}" type="slidenum">
              <a:rPr lang="de-DE" smtClean="0"/>
              <a:pPr/>
              <a:t>3</a:t>
            </a:fld>
            <a:endParaRPr lang="de-DE"/>
          </a:p>
        </p:txBody>
      </p:sp>
    </p:spTree>
    <p:extLst>
      <p:ext uri="{BB962C8B-B14F-4D97-AF65-F5344CB8AC3E}">
        <p14:creationId xmlns:p14="http://schemas.microsoft.com/office/powerpoint/2010/main" val="3593700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5">
            <a:extLst>
              <a:ext uri="{FF2B5EF4-FFF2-40B4-BE49-F238E27FC236}">
                <a16:creationId xmlns:a16="http://schemas.microsoft.com/office/drawing/2014/main" id="{80949E51-5B36-037F-1152-F065A3CDE9D2}"/>
              </a:ext>
            </a:extLst>
          </p:cNvPr>
          <p:cNvSpPr/>
          <p:nvPr/>
        </p:nvSpPr>
        <p:spPr>
          <a:xfrm>
            <a:off x="1496398" y="1221317"/>
            <a:ext cx="4114800" cy="2186636"/>
          </a:xfrm>
          <a:prstGeom prst="roundRect">
            <a:avLst>
              <a:gd name="adj" fmla="val 14993"/>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de-DE" sz="2400">
              <a:solidFill>
                <a:srgbClr val="676666"/>
              </a:solidFill>
            </a:endParaRPr>
          </a:p>
        </p:txBody>
      </p:sp>
      <p:sp>
        <p:nvSpPr>
          <p:cNvPr id="6" name="Abgerundetes Rechteck 5">
            <a:extLst>
              <a:ext uri="{FF2B5EF4-FFF2-40B4-BE49-F238E27FC236}">
                <a16:creationId xmlns:a16="http://schemas.microsoft.com/office/drawing/2014/main" id="{ADDE8620-945C-29C1-5637-10B8A2E23DC0}"/>
              </a:ext>
            </a:extLst>
          </p:cNvPr>
          <p:cNvSpPr/>
          <p:nvPr/>
        </p:nvSpPr>
        <p:spPr>
          <a:xfrm>
            <a:off x="6580804" y="1221317"/>
            <a:ext cx="4114798" cy="2186636"/>
          </a:xfrm>
          <a:prstGeom prst="roundRect">
            <a:avLst>
              <a:gd name="adj" fmla="val 14993"/>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de-DE" sz="2400">
              <a:solidFill>
                <a:srgbClr val="676666"/>
              </a:solidFill>
            </a:endParaRPr>
          </a:p>
        </p:txBody>
      </p:sp>
      <p:sp>
        <p:nvSpPr>
          <p:cNvPr id="7" name="Abgerundetes Rechteck 5">
            <a:extLst>
              <a:ext uri="{FF2B5EF4-FFF2-40B4-BE49-F238E27FC236}">
                <a16:creationId xmlns:a16="http://schemas.microsoft.com/office/drawing/2014/main" id="{726C245C-A78D-3A45-0AE5-1FC629C97334}"/>
              </a:ext>
            </a:extLst>
          </p:cNvPr>
          <p:cNvSpPr/>
          <p:nvPr/>
        </p:nvSpPr>
        <p:spPr>
          <a:xfrm>
            <a:off x="1482946" y="3804946"/>
            <a:ext cx="4128251" cy="2186636"/>
          </a:xfrm>
          <a:prstGeom prst="roundRect">
            <a:avLst>
              <a:gd name="adj" fmla="val 14993"/>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de-DE" sz="2400">
              <a:solidFill>
                <a:srgbClr val="676666"/>
              </a:solidFill>
            </a:endParaRPr>
          </a:p>
        </p:txBody>
      </p:sp>
      <p:sp>
        <p:nvSpPr>
          <p:cNvPr id="8" name="Abgerundetes Rechteck 5">
            <a:extLst>
              <a:ext uri="{FF2B5EF4-FFF2-40B4-BE49-F238E27FC236}">
                <a16:creationId xmlns:a16="http://schemas.microsoft.com/office/drawing/2014/main" id="{92CD38F4-71A1-10BE-47D0-4C62CE1A8111}"/>
              </a:ext>
            </a:extLst>
          </p:cNvPr>
          <p:cNvSpPr/>
          <p:nvPr/>
        </p:nvSpPr>
        <p:spPr>
          <a:xfrm>
            <a:off x="6580802" y="3804946"/>
            <a:ext cx="4114800" cy="2186636"/>
          </a:xfrm>
          <a:prstGeom prst="roundRect">
            <a:avLst>
              <a:gd name="adj" fmla="val 14993"/>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de-DE" sz="2400">
              <a:solidFill>
                <a:srgbClr val="676666"/>
              </a:solidFill>
            </a:endParaRPr>
          </a:p>
        </p:txBody>
      </p:sp>
      <p:sp>
        <p:nvSpPr>
          <p:cNvPr id="2" name="Titel 1">
            <a:extLst>
              <a:ext uri="{FF2B5EF4-FFF2-40B4-BE49-F238E27FC236}">
                <a16:creationId xmlns:a16="http://schemas.microsoft.com/office/drawing/2014/main" id="{69E0EAD6-D4A2-4EA6-EBFA-9F088E3AD0BF}"/>
              </a:ext>
            </a:extLst>
          </p:cNvPr>
          <p:cNvSpPr>
            <a:spLocks noGrp="1"/>
          </p:cNvSpPr>
          <p:nvPr>
            <p:ph type="title"/>
          </p:nvPr>
        </p:nvSpPr>
        <p:spPr/>
        <p:txBody>
          <a:bodyPr/>
          <a:lstStyle/>
          <a:p>
            <a:r>
              <a:rPr lang="de-DE">
                <a:solidFill>
                  <a:srgbClr val="676666"/>
                </a:solidFill>
              </a:rPr>
              <a:t>Weitere Azure-Ressourcen zur möglichen Erweiterung</a:t>
            </a:r>
          </a:p>
        </p:txBody>
      </p:sp>
      <p:sp>
        <p:nvSpPr>
          <p:cNvPr id="3" name="Fußzeilenplatzhalter 2">
            <a:extLst>
              <a:ext uri="{FF2B5EF4-FFF2-40B4-BE49-F238E27FC236}">
                <a16:creationId xmlns:a16="http://schemas.microsoft.com/office/drawing/2014/main" id="{C67420F7-7280-1CEF-C0D8-589BA97CB29E}"/>
              </a:ext>
            </a:extLst>
          </p:cNvPr>
          <p:cNvSpPr>
            <a:spLocks noGrp="1"/>
          </p:cNvSpPr>
          <p:nvPr>
            <p:ph type="ftr" sz="quarter" idx="11"/>
          </p:nvPr>
        </p:nvSpPr>
        <p:spPr/>
        <p:txBody>
          <a:bodyPr/>
          <a:lstStyle/>
          <a:p>
            <a:r>
              <a:rPr lang="de-DE"/>
              <a:t>AI-powered Quantum Expert</a:t>
            </a:r>
          </a:p>
        </p:txBody>
      </p:sp>
      <p:pic>
        <p:nvPicPr>
          <p:cNvPr id="3074" name="Picture 2">
            <a:extLst>
              <a:ext uri="{FF2B5EF4-FFF2-40B4-BE49-F238E27FC236}">
                <a16:creationId xmlns:a16="http://schemas.microsoft.com/office/drawing/2014/main" id="{DEAF3D5E-D4AF-933D-D011-611BE082B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971" y="866418"/>
            <a:ext cx="838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037A589-1CF8-D87F-570E-ECCFC80BD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8152" y="3546984"/>
            <a:ext cx="8001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5D29C4B-06AD-CE19-BAD6-EDA14537D2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9102" y="866418"/>
            <a:ext cx="838200" cy="8382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5EA3E73E-215B-F34A-7A3B-964A5F85A55F}"/>
              </a:ext>
            </a:extLst>
          </p:cNvPr>
          <p:cNvSpPr txBox="1"/>
          <p:nvPr/>
        </p:nvSpPr>
        <p:spPr>
          <a:xfrm>
            <a:off x="6871801" y="1755087"/>
            <a:ext cx="3532802" cy="1200329"/>
          </a:xfrm>
          <a:prstGeom prst="rect">
            <a:avLst/>
          </a:prstGeom>
          <a:noFill/>
        </p:spPr>
        <p:txBody>
          <a:bodyPr wrap="square">
            <a:spAutoFit/>
          </a:bodyPr>
          <a:lstStyle/>
          <a:p>
            <a:pPr algn="ctr"/>
            <a:r>
              <a:rPr lang="en-US" b="1">
                <a:solidFill>
                  <a:srgbClr val="676666"/>
                </a:solidFill>
                <a:latin typeface="Aptos SemiBold" panose="020B0004020202020204" pitchFamily="34" charset="0"/>
              </a:rPr>
              <a:t>Azure Speech</a:t>
            </a:r>
            <a:r>
              <a:rPr lang="en-US">
                <a:solidFill>
                  <a:srgbClr val="676666"/>
                </a:solidFill>
                <a:latin typeface="Aptos SemiBold" panose="020B0004020202020204" pitchFamily="34" charset="0"/>
              </a:rPr>
              <a:t> </a:t>
            </a:r>
          </a:p>
          <a:p>
            <a:pPr algn="ctr"/>
            <a:r>
              <a:rPr lang="en-US" err="1">
                <a:solidFill>
                  <a:srgbClr val="676666"/>
                </a:solidFill>
              </a:rPr>
              <a:t>Menschliche</a:t>
            </a:r>
            <a:r>
              <a:rPr lang="en-US">
                <a:solidFill>
                  <a:srgbClr val="676666"/>
                </a:solidFill>
              </a:rPr>
              <a:t> </a:t>
            </a:r>
            <a:r>
              <a:rPr lang="en-US" err="1">
                <a:solidFill>
                  <a:srgbClr val="676666"/>
                </a:solidFill>
              </a:rPr>
              <a:t>Spracheingabe</a:t>
            </a:r>
            <a:r>
              <a:rPr lang="en-US">
                <a:solidFill>
                  <a:srgbClr val="676666"/>
                </a:solidFill>
              </a:rPr>
              <a:t> und –</a:t>
            </a:r>
            <a:r>
              <a:rPr lang="en-US" err="1">
                <a:solidFill>
                  <a:srgbClr val="676666"/>
                </a:solidFill>
              </a:rPr>
              <a:t>Ausgabe</a:t>
            </a:r>
            <a:r>
              <a:rPr lang="en-US">
                <a:solidFill>
                  <a:srgbClr val="676666"/>
                </a:solidFill>
              </a:rPr>
              <a:t> (Speech-to-Text, Text-to-Speech)</a:t>
            </a:r>
            <a:endParaRPr lang="de-DE">
              <a:solidFill>
                <a:srgbClr val="676666"/>
              </a:solidFill>
            </a:endParaRPr>
          </a:p>
        </p:txBody>
      </p:sp>
      <p:sp>
        <p:nvSpPr>
          <p:cNvPr id="11" name="Textfeld 10">
            <a:extLst>
              <a:ext uri="{FF2B5EF4-FFF2-40B4-BE49-F238E27FC236}">
                <a16:creationId xmlns:a16="http://schemas.microsoft.com/office/drawing/2014/main" id="{74754FDB-A4ED-AFBE-CF2F-4318212A1985}"/>
              </a:ext>
            </a:extLst>
          </p:cNvPr>
          <p:cNvSpPr txBox="1"/>
          <p:nvPr/>
        </p:nvSpPr>
        <p:spPr>
          <a:xfrm>
            <a:off x="1787397" y="1755087"/>
            <a:ext cx="3532802" cy="1477328"/>
          </a:xfrm>
          <a:prstGeom prst="rect">
            <a:avLst/>
          </a:prstGeom>
          <a:noFill/>
        </p:spPr>
        <p:txBody>
          <a:bodyPr wrap="square">
            <a:spAutoFit/>
          </a:bodyPr>
          <a:lstStyle/>
          <a:p>
            <a:pPr algn="ctr"/>
            <a:r>
              <a:rPr lang="de-DE" b="1">
                <a:solidFill>
                  <a:srgbClr val="676666"/>
                </a:solidFill>
                <a:latin typeface="Aptos SemiBold" panose="020B0004020202020204" pitchFamily="34" charset="0"/>
              </a:rPr>
              <a:t>Azure Computer Vision</a:t>
            </a:r>
            <a:r>
              <a:rPr lang="de-DE">
                <a:solidFill>
                  <a:srgbClr val="676666"/>
                </a:solidFill>
                <a:latin typeface="Aptos SemiBold" panose="020B0004020202020204" pitchFamily="34" charset="0"/>
              </a:rPr>
              <a:t> </a:t>
            </a:r>
          </a:p>
          <a:p>
            <a:pPr algn="ctr"/>
            <a:r>
              <a:rPr lang="de-DE">
                <a:solidFill>
                  <a:srgbClr val="676666"/>
                </a:solidFill>
              </a:rPr>
              <a:t>OCR und Image Recognition für die Erkennung von Dokumenten und Inhalten in Form von Bilddateien </a:t>
            </a:r>
          </a:p>
        </p:txBody>
      </p:sp>
      <p:sp>
        <p:nvSpPr>
          <p:cNvPr id="12" name="Textfeld 11">
            <a:extLst>
              <a:ext uri="{FF2B5EF4-FFF2-40B4-BE49-F238E27FC236}">
                <a16:creationId xmlns:a16="http://schemas.microsoft.com/office/drawing/2014/main" id="{FC51BB94-4CE5-511F-E0EC-04C7561A3666}"/>
              </a:ext>
            </a:extLst>
          </p:cNvPr>
          <p:cNvSpPr txBox="1"/>
          <p:nvPr/>
        </p:nvSpPr>
        <p:spPr>
          <a:xfrm>
            <a:off x="1787397" y="4385184"/>
            <a:ext cx="3532802" cy="1200329"/>
          </a:xfrm>
          <a:prstGeom prst="rect">
            <a:avLst/>
          </a:prstGeom>
          <a:noFill/>
        </p:spPr>
        <p:txBody>
          <a:bodyPr wrap="square">
            <a:spAutoFit/>
          </a:bodyPr>
          <a:lstStyle/>
          <a:p>
            <a:pPr algn="ctr"/>
            <a:r>
              <a:rPr lang="de-DE">
                <a:solidFill>
                  <a:srgbClr val="676666"/>
                </a:solidFill>
                <a:latin typeface="Aptos SemiBold" panose="020B0004020202020204" pitchFamily="34" charset="0"/>
              </a:rPr>
              <a:t>Azure Bot Services</a:t>
            </a:r>
          </a:p>
          <a:p>
            <a:pPr algn="ctr"/>
            <a:r>
              <a:rPr lang="de-DE">
                <a:solidFill>
                  <a:srgbClr val="676666"/>
                </a:solidFill>
              </a:rPr>
              <a:t>Einfache Bereitstellung der Chat-Applikation als Teams-App, Web-App, über Copilot etc.</a:t>
            </a:r>
          </a:p>
        </p:txBody>
      </p:sp>
      <p:pic>
        <p:nvPicPr>
          <p:cNvPr id="3082" name="Picture 10">
            <a:extLst>
              <a:ext uri="{FF2B5EF4-FFF2-40B4-BE49-F238E27FC236}">
                <a16:creationId xmlns:a16="http://schemas.microsoft.com/office/drawing/2014/main" id="{5333400E-817D-7471-0EE1-032C2DCA60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4698" y="3495369"/>
            <a:ext cx="838200" cy="838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D4F7D919-8BE5-1A16-4211-9EE237A195E7}"/>
              </a:ext>
            </a:extLst>
          </p:cNvPr>
          <p:cNvSpPr txBox="1"/>
          <p:nvPr/>
        </p:nvSpPr>
        <p:spPr>
          <a:xfrm>
            <a:off x="6871801" y="4385184"/>
            <a:ext cx="3532802" cy="1200329"/>
          </a:xfrm>
          <a:prstGeom prst="rect">
            <a:avLst/>
          </a:prstGeom>
          <a:noFill/>
        </p:spPr>
        <p:txBody>
          <a:bodyPr wrap="square">
            <a:spAutoFit/>
          </a:bodyPr>
          <a:lstStyle/>
          <a:p>
            <a:pPr algn="ctr"/>
            <a:r>
              <a:rPr lang="de-DE">
                <a:solidFill>
                  <a:srgbClr val="676666"/>
                </a:solidFill>
                <a:latin typeface="Aptos SemiBold" panose="020B0004020202020204" pitchFamily="34" charset="0"/>
              </a:rPr>
              <a:t>Azure ML Workspace</a:t>
            </a:r>
          </a:p>
          <a:p>
            <a:pPr algn="ctr"/>
            <a:r>
              <a:rPr lang="de-DE">
                <a:solidFill>
                  <a:srgbClr val="676666"/>
                </a:solidFill>
              </a:rPr>
              <a:t>Optimierung und Training von diversen KI-Modellen auf leistungsfähigen GPUs </a:t>
            </a:r>
          </a:p>
        </p:txBody>
      </p:sp>
      <p:sp>
        <p:nvSpPr>
          <p:cNvPr id="4" name="Foliennummernplatzhalter 3">
            <a:extLst>
              <a:ext uri="{FF2B5EF4-FFF2-40B4-BE49-F238E27FC236}">
                <a16:creationId xmlns:a16="http://schemas.microsoft.com/office/drawing/2014/main" id="{045EE8B4-91C9-77D7-EA44-F89A1E93ED46}"/>
              </a:ext>
            </a:extLst>
          </p:cNvPr>
          <p:cNvSpPr>
            <a:spLocks noGrp="1"/>
          </p:cNvSpPr>
          <p:nvPr>
            <p:ph type="sldNum" sz="quarter" idx="12"/>
          </p:nvPr>
        </p:nvSpPr>
        <p:spPr/>
        <p:txBody>
          <a:bodyPr/>
          <a:lstStyle/>
          <a:p>
            <a:fld id="{ED832909-EC19-48EF-8290-21E6AAD8A5C6}" type="slidenum">
              <a:rPr lang="de-DE" smtClean="0"/>
              <a:pPr/>
              <a:t>30</a:t>
            </a:fld>
            <a:endParaRPr lang="de-DE"/>
          </a:p>
        </p:txBody>
      </p:sp>
      <p:sp>
        <p:nvSpPr>
          <p:cNvPr id="9" name="Fußzeilenplatzhalter 2">
            <a:extLst>
              <a:ext uri="{FF2B5EF4-FFF2-40B4-BE49-F238E27FC236}">
                <a16:creationId xmlns:a16="http://schemas.microsoft.com/office/drawing/2014/main" id="{F04F4C6C-A855-F268-49B6-DCE17AE1724C}"/>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[5]</a:t>
            </a:r>
          </a:p>
        </p:txBody>
      </p:sp>
    </p:spTree>
    <p:extLst>
      <p:ext uri="{BB962C8B-B14F-4D97-AF65-F5344CB8AC3E}">
        <p14:creationId xmlns:p14="http://schemas.microsoft.com/office/powerpoint/2010/main" val="3382458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5FEE-0E81-9060-1E28-378B10D01A06}"/>
            </a:ext>
          </a:extLst>
        </p:cNvPr>
        <p:cNvGrpSpPr/>
        <p:nvPr/>
      </p:nvGrpSpPr>
      <p:grpSpPr>
        <a:xfrm>
          <a:off x="0" y="0"/>
          <a:ext cx="0" cy="0"/>
          <a:chOff x="0" y="0"/>
          <a:chExt cx="0" cy="0"/>
        </a:xfrm>
      </p:grpSpPr>
      <p:sp>
        <p:nvSpPr>
          <p:cNvPr id="48" name="Abgerundetes Rechteck 8">
            <a:extLst>
              <a:ext uri="{FF2B5EF4-FFF2-40B4-BE49-F238E27FC236}">
                <a16:creationId xmlns:a16="http://schemas.microsoft.com/office/drawing/2014/main" id="{0B445426-6A47-9329-D09C-018DE7E0411B}"/>
              </a:ext>
            </a:extLst>
          </p:cNvPr>
          <p:cNvSpPr/>
          <p:nvPr/>
        </p:nvSpPr>
        <p:spPr>
          <a:xfrm>
            <a:off x="7961741" y="1815921"/>
            <a:ext cx="3862515" cy="4423686"/>
          </a:xfrm>
          <a:prstGeom prst="roundRect">
            <a:avLst>
              <a:gd name="adj" fmla="val 4385"/>
            </a:avLst>
          </a:prstGeom>
          <a:solidFill>
            <a:srgbClr val="6766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600">
              <a:solidFill>
                <a:srgbClr val="676666"/>
              </a:solidFill>
            </a:endParaRPr>
          </a:p>
        </p:txBody>
      </p:sp>
      <p:sp>
        <p:nvSpPr>
          <p:cNvPr id="7" name="Abgerundetes Rechteck 7">
            <a:extLst>
              <a:ext uri="{FF2B5EF4-FFF2-40B4-BE49-F238E27FC236}">
                <a16:creationId xmlns:a16="http://schemas.microsoft.com/office/drawing/2014/main" id="{83CDF13C-BEB9-2088-A319-9F44ACE87CAA}"/>
              </a:ext>
            </a:extLst>
          </p:cNvPr>
          <p:cNvSpPr/>
          <p:nvPr/>
        </p:nvSpPr>
        <p:spPr>
          <a:xfrm>
            <a:off x="4126075" y="1815921"/>
            <a:ext cx="3715337" cy="4423686"/>
          </a:xfrm>
          <a:prstGeom prst="roundRect">
            <a:avLst>
              <a:gd name="adj" fmla="val 5179"/>
            </a:avLst>
          </a:prstGeom>
          <a:solidFill>
            <a:srgbClr val="FECC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600">
              <a:solidFill>
                <a:srgbClr val="000000"/>
              </a:solidFill>
            </a:endParaRPr>
          </a:p>
        </p:txBody>
      </p:sp>
      <p:sp>
        <p:nvSpPr>
          <p:cNvPr id="2" name="Titel 1">
            <a:extLst>
              <a:ext uri="{FF2B5EF4-FFF2-40B4-BE49-F238E27FC236}">
                <a16:creationId xmlns:a16="http://schemas.microsoft.com/office/drawing/2014/main" id="{7555ECCB-EEC5-C6FE-44BF-617F25BD2BDC}"/>
              </a:ext>
            </a:extLst>
          </p:cNvPr>
          <p:cNvSpPr>
            <a:spLocks noGrp="1"/>
          </p:cNvSpPr>
          <p:nvPr>
            <p:ph type="title"/>
          </p:nvPr>
        </p:nvSpPr>
        <p:spPr>
          <a:xfrm>
            <a:off x="362339" y="455739"/>
            <a:ext cx="8604379" cy="426848"/>
          </a:xfrm>
        </p:spPr>
        <p:txBody>
          <a:bodyPr/>
          <a:lstStyle/>
          <a:p>
            <a:r>
              <a:rPr lang="de-DE" err="1">
                <a:solidFill>
                  <a:srgbClr val="676666"/>
                </a:solidFill>
              </a:rPr>
              <a:t>Prompting</a:t>
            </a:r>
            <a:r>
              <a:rPr lang="de-DE">
                <a:solidFill>
                  <a:srgbClr val="676666"/>
                </a:solidFill>
              </a:rPr>
              <a:t> Patterns</a:t>
            </a:r>
          </a:p>
        </p:txBody>
      </p:sp>
      <p:sp>
        <p:nvSpPr>
          <p:cNvPr id="3" name="Fußzeilenplatzhalter 2">
            <a:extLst>
              <a:ext uri="{FF2B5EF4-FFF2-40B4-BE49-F238E27FC236}">
                <a16:creationId xmlns:a16="http://schemas.microsoft.com/office/drawing/2014/main" id="{B9A79FE7-5B90-9D87-5334-8409BDC3A101}"/>
              </a:ext>
            </a:extLst>
          </p:cNvPr>
          <p:cNvSpPr>
            <a:spLocks noGrp="1"/>
          </p:cNvSpPr>
          <p:nvPr>
            <p:ph type="ftr" sz="quarter" idx="11"/>
          </p:nvPr>
        </p:nvSpPr>
        <p:spPr/>
        <p:txBody>
          <a:bodyPr/>
          <a:lstStyle/>
          <a:p>
            <a:r>
              <a:rPr lang="de-DE"/>
              <a:t>AI-powered Quantum Expert</a:t>
            </a:r>
          </a:p>
        </p:txBody>
      </p:sp>
      <p:sp>
        <p:nvSpPr>
          <p:cNvPr id="5" name="Abgerundetes Rechteck 4">
            <a:extLst>
              <a:ext uri="{FF2B5EF4-FFF2-40B4-BE49-F238E27FC236}">
                <a16:creationId xmlns:a16="http://schemas.microsoft.com/office/drawing/2014/main" id="{A97A0A17-4193-8378-9CE4-653C46B7E5CD}"/>
              </a:ext>
            </a:extLst>
          </p:cNvPr>
          <p:cNvSpPr/>
          <p:nvPr/>
        </p:nvSpPr>
        <p:spPr>
          <a:xfrm>
            <a:off x="424251" y="1815921"/>
            <a:ext cx="3597709" cy="4423686"/>
          </a:xfrm>
          <a:prstGeom prst="roundRect">
            <a:avLst>
              <a:gd name="adj" fmla="val 6099"/>
            </a:avLst>
          </a:prstGeom>
          <a:solidFill>
            <a:srgbClr val="6766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600">
              <a:solidFill>
                <a:srgbClr val="676666"/>
              </a:solidFill>
            </a:endParaRPr>
          </a:p>
        </p:txBody>
      </p:sp>
      <p:sp>
        <p:nvSpPr>
          <p:cNvPr id="10" name="Abgerundetes Rechteck 9">
            <a:extLst>
              <a:ext uri="{FF2B5EF4-FFF2-40B4-BE49-F238E27FC236}">
                <a16:creationId xmlns:a16="http://schemas.microsoft.com/office/drawing/2014/main" id="{2AF11028-9098-7A9A-9CC3-0F9F18A151A3}"/>
              </a:ext>
            </a:extLst>
          </p:cNvPr>
          <p:cNvSpPr/>
          <p:nvPr/>
        </p:nvSpPr>
        <p:spPr>
          <a:xfrm>
            <a:off x="424252" y="1134804"/>
            <a:ext cx="11405409" cy="583443"/>
          </a:xfrm>
          <a:prstGeom prst="roundRect">
            <a:avLst/>
          </a:prstGeom>
          <a:solidFill>
            <a:srgbClr val="FECC0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de-DE" sz="1600" b="1" err="1">
                <a:solidFill>
                  <a:srgbClr val="828181"/>
                </a:solidFill>
              </a:rPr>
              <a:t>Prompting</a:t>
            </a:r>
            <a:r>
              <a:rPr lang="de-DE" sz="1600" b="1">
                <a:solidFill>
                  <a:srgbClr val="828181"/>
                </a:solidFill>
              </a:rPr>
              <a:t> Patterns sind Methoden zur </a:t>
            </a:r>
            <a:r>
              <a:rPr lang="de-DE" sz="1600" b="1" err="1">
                <a:solidFill>
                  <a:srgbClr val="828181"/>
                </a:solidFill>
              </a:rPr>
              <a:t>Eingabenverarbeitung</a:t>
            </a:r>
            <a:r>
              <a:rPr lang="de-DE" sz="1600" b="1">
                <a:solidFill>
                  <a:srgbClr val="828181"/>
                </a:solidFill>
              </a:rPr>
              <a:t> in LLMs, um präzisere Antworten zu erhalten.</a:t>
            </a:r>
          </a:p>
        </p:txBody>
      </p:sp>
      <p:sp>
        <p:nvSpPr>
          <p:cNvPr id="6" name="Textfeld 5">
            <a:extLst>
              <a:ext uri="{FF2B5EF4-FFF2-40B4-BE49-F238E27FC236}">
                <a16:creationId xmlns:a16="http://schemas.microsoft.com/office/drawing/2014/main" id="{22EB704C-1FD7-C83F-0F44-D6667DDC63B0}"/>
              </a:ext>
            </a:extLst>
          </p:cNvPr>
          <p:cNvSpPr txBox="1"/>
          <p:nvPr/>
        </p:nvSpPr>
        <p:spPr>
          <a:xfrm>
            <a:off x="704895" y="1917409"/>
            <a:ext cx="3036421" cy="338554"/>
          </a:xfrm>
          <a:prstGeom prst="rect">
            <a:avLst/>
          </a:prstGeom>
          <a:noFill/>
        </p:spPr>
        <p:txBody>
          <a:bodyPr wrap="square" lIns="91440" tIns="45720" rIns="91440" bIns="45720" rtlCol="0" anchor="t">
            <a:spAutoFit/>
          </a:bodyPr>
          <a:lstStyle/>
          <a:p>
            <a:pPr algn="ctr"/>
            <a:r>
              <a:rPr lang="de-DE" sz="1600">
                <a:solidFill>
                  <a:schemeClr val="bg1"/>
                </a:solidFill>
              </a:rPr>
              <a:t>Limitierungen von LLMs mit RAG</a:t>
            </a:r>
          </a:p>
        </p:txBody>
      </p:sp>
      <p:sp>
        <p:nvSpPr>
          <p:cNvPr id="13" name="Textfeld 12">
            <a:extLst>
              <a:ext uri="{FF2B5EF4-FFF2-40B4-BE49-F238E27FC236}">
                <a16:creationId xmlns:a16="http://schemas.microsoft.com/office/drawing/2014/main" id="{E49D1A47-D6F9-BBC3-749F-A65DEDD02EA0}"/>
              </a:ext>
            </a:extLst>
          </p:cNvPr>
          <p:cNvSpPr txBox="1"/>
          <p:nvPr/>
        </p:nvSpPr>
        <p:spPr>
          <a:xfrm>
            <a:off x="4485071" y="1921704"/>
            <a:ext cx="2997345" cy="338554"/>
          </a:xfrm>
          <a:prstGeom prst="rect">
            <a:avLst/>
          </a:prstGeom>
          <a:noFill/>
        </p:spPr>
        <p:txBody>
          <a:bodyPr wrap="square" lIns="91440" tIns="45720" rIns="91440" bIns="45720" rtlCol="0" anchor="t">
            <a:spAutoFit/>
          </a:bodyPr>
          <a:lstStyle/>
          <a:p>
            <a:pPr algn="ctr"/>
            <a:r>
              <a:rPr lang="de-DE" sz="1600">
                <a:solidFill>
                  <a:srgbClr val="828181"/>
                </a:solidFill>
              </a:rPr>
              <a:t>Vorteile von </a:t>
            </a:r>
            <a:r>
              <a:rPr lang="de-DE" sz="1600" err="1">
                <a:solidFill>
                  <a:srgbClr val="828181"/>
                </a:solidFill>
              </a:rPr>
              <a:t>Prompting</a:t>
            </a:r>
            <a:r>
              <a:rPr lang="de-DE" sz="1600">
                <a:solidFill>
                  <a:srgbClr val="828181"/>
                </a:solidFill>
              </a:rPr>
              <a:t> Patterns</a:t>
            </a:r>
          </a:p>
        </p:txBody>
      </p:sp>
      <p:pic>
        <p:nvPicPr>
          <p:cNvPr id="16" name="Grafik 15" descr="Schließen mit einfarbiger Füllung">
            <a:extLst>
              <a:ext uri="{FF2B5EF4-FFF2-40B4-BE49-F238E27FC236}">
                <a16:creationId xmlns:a16="http://schemas.microsoft.com/office/drawing/2014/main" id="{27AF1935-376E-42F9-2FAD-F0D4182B2B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379" y="2525106"/>
            <a:ext cx="307777" cy="307777"/>
          </a:xfrm>
          <a:prstGeom prst="rect">
            <a:avLst/>
          </a:prstGeom>
        </p:spPr>
      </p:pic>
      <p:pic>
        <p:nvPicPr>
          <p:cNvPr id="17" name="Grafik 16" descr="Schließen mit einfarbiger Füllung">
            <a:extLst>
              <a:ext uri="{FF2B5EF4-FFF2-40B4-BE49-F238E27FC236}">
                <a16:creationId xmlns:a16="http://schemas.microsoft.com/office/drawing/2014/main" id="{2F2F66B7-3D99-27A4-A68F-591F7158C3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379" y="3271051"/>
            <a:ext cx="307777" cy="307777"/>
          </a:xfrm>
          <a:prstGeom prst="rect">
            <a:avLst/>
          </a:prstGeom>
        </p:spPr>
      </p:pic>
      <p:pic>
        <p:nvPicPr>
          <p:cNvPr id="18" name="Grafik 17" descr="Schließen mit einfarbiger Füllung">
            <a:extLst>
              <a:ext uri="{FF2B5EF4-FFF2-40B4-BE49-F238E27FC236}">
                <a16:creationId xmlns:a16="http://schemas.microsoft.com/office/drawing/2014/main" id="{C2DCA4B5-BA44-447C-6308-F3667181C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489" y="4762941"/>
            <a:ext cx="307777" cy="307777"/>
          </a:xfrm>
          <a:prstGeom prst="rect">
            <a:avLst/>
          </a:prstGeom>
        </p:spPr>
      </p:pic>
      <p:pic>
        <p:nvPicPr>
          <p:cNvPr id="19" name="Grafik 18" descr="Schließen mit einfarbiger Füllung">
            <a:extLst>
              <a:ext uri="{FF2B5EF4-FFF2-40B4-BE49-F238E27FC236}">
                <a16:creationId xmlns:a16="http://schemas.microsoft.com/office/drawing/2014/main" id="{21832F54-602E-77ED-2830-C4D9DAD7ED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490" y="4016996"/>
            <a:ext cx="307777" cy="307777"/>
          </a:xfrm>
          <a:prstGeom prst="rect">
            <a:avLst/>
          </a:prstGeom>
        </p:spPr>
      </p:pic>
      <p:pic>
        <p:nvPicPr>
          <p:cNvPr id="23" name="Grafik 22" descr="Häkchen mit einfarbiger Füllung">
            <a:extLst>
              <a:ext uri="{FF2B5EF4-FFF2-40B4-BE49-F238E27FC236}">
                <a16:creationId xmlns:a16="http://schemas.microsoft.com/office/drawing/2014/main" id="{4CF42358-F7A9-AAF5-D4EB-7CDFA6C4C5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7837" y="2556339"/>
            <a:ext cx="309600" cy="309600"/>
          </a:xfrm>
          <a:prstGeom prst="rect">
            <a:avLst/>
          </a:prstGeom>
        </p:spPr>
      </p:pic>
      <p:pic>
        <p:nvPicPr>
          <p:cNvPr id="25" name="Grafik 24" descr="Häkchen mit einfarbiger Füllung">
            <a:extLst>
              <a:ext uri="{FF2B5EF4-FFF2-40B4-BE49-F238E27FC236}">
                <a16:creationId xmlns:a16="http://schemas.microsoft.com/office/drawing/2014/main" id="{87437E6B-B887-AB03-54B5-70A371E184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7837" y="3151603"/>
            <a:ext cx="309600" cy="309600"/>
          </a:xfrm>
          <a:prstGeom prst="rect">
            <a:avLst/>
          </a:prstGeom>
        </p:spPr>
      </p:pic>
      <p:pic>
        <p:nvPicPr>
          <p:cNvPr id="26" name="Grafik 25" descr="Häkchen mit einfarbiger Füllung">
            <a:extLst>
              <a:ext uri="{FF2B5EF4-FFF2-40B4-BE49-F238E27FC236}">
                <a16:creationId xmlns:a16="http://schemas.microsoft.com/office/drawing/2014/main" id="{FAD5AE33-68C7-BA8A-8445-AB4F257EAF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7837" y="3781204"/>
            <a:ext cx="309600" cy="309600"/>
          </a:xfrm>
          <a:prstGeom prst="rect">
            <a:avLst/>
          </a:prstGeom>
        </p:spPr>
      </p:pic>
      <p:pic>
        <p:nvPicPr>
          <p:cNvPr id="27" name="Grafik 26" descr="Häkchen mit einfarbiger Füllung">
            <a:extLst>
              <a:ext uri="{FF2B5EF4-FFF2-40B4-BE49-F238E27FC236}">
                <a16:creationId xmlns:a16="http://schemas.microsoft.com/office/drawing/2014/main" id="{E044ADB3-A1D9-E177-E0D0-E757DCD620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7837" y="4335153"/>
            <a:ext cx="309600" cy="309600"/>
          </a:xfrm>
          <a:prstGeom prst="rect">
            <a:avLst/>
          </a:prstGeom>
        </p:spPr>
      </p:pic>
      <p:pic>
        <p:nvPicPr>
          <p:cNvPr id="28" name="Grafik 27" descr="Häkchen mit einfarbiger Füllung">
            <a:extLst>
              <a:ext uri="{FF2B5EF4-FFF2-40B4-BE49-F238E27FC236}">
                <a16:creationId xmlns:a16="http://schemas.microsoft.com/office/drawing/2014/main" id="{62141E2A-DA6D-64DE-43C3-BECF9F9063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7837" y="4897294"/>
            <a:ext cx="309600" cy="309600"/>
          </a:xfrm>
          <a:prstGeom prst="rect">
            <a:avLst/>
          </a:prstGeom>
        </p:spPr>
      </p:pic>
      <p:sp>
        <p:nvSpPr>
          <p:cNvPr id="36" name="Textfeld 35">
            <a:extLst>
              <a:ext uri="{FF2B5EF4-FFF2-40B4-BE49-F238E27FC236}">
                <a16:creationId xmlns:a16="http://schemas.microsoft.com/office/drawing/2014/main" id="{9852C33B-802D-DFB5-D4E1-86B3C4ECD4B9}"/>
              </a:ext>
            </a:extLst>
          </p:cNvPr>
          <p:cNvSpPr txBox="1"/>
          <p:nvPr/>
        </p:nvSpPr>
        <p:spPr>
          <a:xfrm>
            <a:off x="953958" y="2518326"/>
            <a:ext cx="2892844" cy="338554"/>
          </a:xfrm>
          <a:prstGeom prst="rect">
            <a:avLst/>
          </a:prstGeom>
          <a:noFill/>
        </p:spPr>
        <p:txBody>
          <a:bodyPr wrap="square" lIns="91440" tIns="45720" rIns="91440" bIns="45720" rtlCol="0" anchor="t">
            <a:spAutoFit/>
          </a:bodyPr>
          <a:lstStyle/>
          <a:p>
            <a:r>
              <a:rPr lang="de-DE" sz="1600">
                <a:solidFill>
                  <a:schemeClr val="bg1"/>
                </a:solidFill>
              </a:rPr>
              <a:t>Fehlinterpretationen</a:t>
            </a:r>
            <a:endParaRPr lang="en-US" sz="1600">
              <a:solidFill>
                <a:schemeClr val="bg1"/>
              </a:solidFill>
            </a:endParaRPr>
          </a:p>
        </p:txBody>
      </p:sp>
      <p:sp>
        <p:nvSpPr>
          <p:cNvPr id="37" name="Textfeld 36">
            <a:extLst>
              <a:ext uri="{FF2B5EF4-FFF2-40B4-BE49-F238E27FC236}">
                <a16:creationId xmlns:a16="http://schemas.microsoft.com/office/drawing/2014/main" id="{78F256F0-B21B-AED4-BFF6-41B82B64C447}"/>
              </a:ext>
            </a:extLst>
          </p:cNvPr>
          <p:cNvSpPr txBox="1"/>
          <p:nvPr/>
        </p:nvSpPr>
        <p:spPr>
          <a:xfrm>
            <a:off x="934155" y="3166285"/>
            <a:ext cx="2892844" cy="584775"/>
          </a:xfrm>
          <a:prstGeom prst="rect">
            <a:avLst/>
          </a:prstGeom>
          <a:noFill/>
        </p:spPr>
        <p:txBody>
          <a:bodyPr wrap="square" lIns="91440" tIns="45720" rIns="91440" bIns="45720" rtlCol="0" anchor="t">
            <a:spAutoFit/>
          </a:bodyPr>
          <a:lstStyle/>
          <a:p>
            <a:r>
              <a:rPr lang="de-DE" sz="1600">
                <a:solidFill>
                  <a:schemeClr val="bg1"/>
                </a:solidFill>
              </a:rPr>
              <a:t>Abhängig von hinterlegten Dokumenten</a:t>
            </a:r>
            <a:endParaRPr lang="en-US" sz="1600">
              <a:solidFill>
                <a:schemeClr val="bg1"/>
              </a:solidFill>
            </a:endParaRPr>
          </a:p>
        </p:txBody>
      </p:sp>
      <p:sp>
        <p:nvSpPr>
          <p:cNvPr id="38" name="Textfeld 37">
            <a:extLst>
              <a:ext uri="{FF2B5EF4-FFF2-40B4-BE49-F238E27FC236}">
                <a16:creationId xmlns:a16="http://schemas.microsoft.com/office/drawing/2014/main" id="{A0474558-0ED5-21AB-9174-B03C67F6C45D}"/>
              </a:ext>
            </a:extLst>
          </p:cNvPr>
          <p:cNvSpPr txBox="1"/>
          <p:nvPr/>
        </p:nvSpPr>
        <p:spPr>
          <a:xfrm>
            <a:off x="959802" y="4014806"/>
            <a:ext cx="2892844" cy="338554"/>
          </a:xfrm>
          <a:prstGeom prst="rect">
            <a:avLst/>
          </a:prstGeom>
          <a:noFill/>
        </p:spPr>
        <p:txBody>
          <a:bodyPr wrap="square" lIns="91440" tIns="45720" rIns="91440" bIns="45720" rtlCol="0" anchor="t">
            <a:spAutoFit/>
          </a:bodyPr>
          <a:lstStyle/>
          <a:p>
            <a:r>
              <a:rPr lang="de-DE" sz="1600">
                <a:solidFill>
                  <a:schemeClr val="bg1"/>
                </a:solidFill>
              </a:rPr>
              <a:t>Schwierige Feinabstimmung</a:t>
            </a:r>
            <a:endParaRPr lang="en-US" sz="1600">
              <a:solidFill>
                <a:schemeClr val="bg1"/>
              </a:solidFill>
            </a:endParaRPr>
          </a:p>
        </p:txBody>
      </p:sp>
      <p:sp>
        <p:nvSpPr>
          <p:cNvPr id="39" name="Textfeld 38">
            <a:extLst>
              <a:ext uri="{FF2B5EF4-FFF2-40B4-BE49-F238E27FC236}">
                <a16:creationId xmlns:a16="http://schemas.microsoft.com/office/drawing/2014/main" id="{040C7502-2ECD-9FD1-CB52-7F28CBB63D5A}"/>
              </a:ext>
            </a:extLst>
          </p:cNvPr>
          <p:cNvSpPr txBox="1"/>
          <p:nvPr/>
        </p:nvSpPr>
        <p:spPr>
          <a:xfrm>
            <a:off x="959802" y="4762941"/>
            <a:ext cx="2892844" cy="338554"/>
          </a:xfrm>
          <a:prstGeom prst="rect">
            <a:avLst/>
          </a:prstGeom>
          <a:noFill/>
        </p:spPr>
        <p:txBody>
          <a:bodyPr wrap="square" lIns="91440" tIns="45720" rIns="91440" bIns="45720" rtlCol="0" anchor="t">
            <a:spAutoFit/>
          </a:bodyPr>
          <a:lstStyle/>
          <a:p>
            <a:r>
              <a:rPr lang="de-DE" sz="1600">
                <a:solidFill>
                  <a:schemeClr val="bg1"/>
                </a:solidFill>
              </a:rPr>
              <a:t>Fehlendes Gedächtnis</a:t>
            </a:r>
            <a:endParaRPr lang="en-US" sz="1600">
              <a:solidFill>
                <a:schemeClr val="bg1"/>
              </a:solidFill>
            </a:endParaRPr>
          </a:p>
        </p:txBody>
      </p:sp>
      <p:sp>
        <p:nvSpPr>
          <p:cNvPr id="42" name="Textfeld 41">
            <a:extLst>
              <a:ext uri="{FF2B5EF4-FFF2-40B4-BE49-F238E27FC236}">
                <a16:creationId xmlns:a16="http://schemas.microsoft.com/office/drawing/2014/main" id="{E7FE0699-04EB-20E9-F624-A2C28C42FCCD}"/>
              </a:ext>
            </a:extLst>
          </p:cNvPr>
          <p:cNvSpPr txBox="1"/>
          <p:nvPr/>
        </p:nvSpPr>
        <p:spPr>
          <a:xfrm>
            <a:off x="4798114" y="2461626"/>
            <a:ext cx="2900231" cy="584775"/>
          </a:xfrm>
          <a:prstGeom prst="rect">
            <a:avLst/>
          </a:prstGeom>
          <a:noFill/>
        </p:spPr>
        <p:txBody>
          <a:bodyPr wrap="square" lIns="91440" tIns="45720" rIns="91440" bIns="45720" rtlCol="0" anchor="t">
            <a:spAutoFit/>
          </a:bodyPr>
          <a:lstStyle/>
          <a:p>
            <a:r>
              <a:rPr lang="de-DE" sz="1600">
                <a:solidFill>
                  <a:srgbClr val="828181"/>
                </a:solidFill>
              </a:rPr>
              <a:t>Verbesserte Antwortqualität durch Erkennen von Kontext</a:t>
            </a:r>
          </a:p>
        </p:txBody>
      </p:sp>
      <p:sp>
        <p:nvSpPr>
          <p:cNvPr id="43" name="Textfeld 42">
            <a:extLst>
              <a:ext uri="{FF2B5EF4-FFF2-40B4-BE49-F238E27FC236}">
                <a16:creationId xmlns:a16="http://schemas.microsoft.com/office/drawing/2014/main" id="{7DB03ECA-CCAB-3F99-02DE-6828B78D3614}"/>
              </a:ext>
            </a:extLst>
          </p:cNvPr>
          <p:cNvSpPr txBox="1"/>
          <p:nvPr/>
        </p:nvSpPr>
        <p:spPr>
          <a:xfrm>
            <a:off x="4798114" y="3153810"/>
            <a:ext cx="2892844" cy="338554"/>
          </a:xfrm>
          <a:prstGeom prst="rect">
            <a:avLst/>
          </a:prstGeom>
          <a:noFill/>
        </p:spPr>
        <p:txBody>
          <a:bodyPr wrap="square" lIns="91440" tIns="45720" rIns="91440" bIns="45720" rtlCol="0" anchor="t">
            <a:spAutoFit/>
          </a:bodyPr>
          <a:lstStyle/>
          <a:p>
            <a:r>
              <a:rPr lang="de-DE" sz="1600">
                <a:solidFill>
                  <a:srgbClr val="828181"/>
                </a:solidFill>
              </a:rPr>
              <a:t>Reduktion von Halluzinationen</a:t>
            </a:r>
          </a:p>
        </p:txBody>
      </p:sp>
      <p:sp>
        <p:nvSpPr>
          <p:cNvPr id="44" name="Textfeld 43">
            <a:extLst>
              <a:ext uri="{FF2B5EF4-FFF2-40B4-BE49-F238E27FC236}">
                <a16:creationId xmlns:a16="http://schemas.microsoft.com/office/drawing/2014/main" id="{9A13E78B-5752-6EDA-9AF6-A4A3B7766F3A}"/>
              </a:ext>
            </a:extLst>
          </p:cNvPr>
          <p:cNvSpPr txBox="1"/>
          <p:nvPr/>
        </p:nvSpPr>
        <p:spPr>
          <a:xfrm>
            <a:off x="4798114" y="3751514"/>
            <a:ext cx="2892844" cy="338554"/>
          </a:xfrm>
          <a:prstGeom prst="rect">
            <a:avLst/>
          </a:prstGeom>
          <a:noFill/>
        </p:spPr>
        <p:txBody>
          <a:bodyPr wrap="square" lIns="91440" tIns="45720" rIns="91440" bIns="45720" rtlCol="0" anchor="t">
            <a:spAutoFit/>
          </a:bodyPr>
          <a:lstStyle/>
          <a:p>
            <a:r>
              <a:rPr lang="de-DE" sz="1600">
                <a:solidFill>
                  <a:srgbClr val="828181"/>
                </a:solidFill>
              </a:rPr>
              <a:t>Erhöhte Transparenz</a:t>
            </a:r>
          </a:p>
        </p:txBody>
      </p:sp>
      <p:sp>
        <p:nvSpPr>
          <p:cNvPr id="45" name="Textfeld 44">
            <a:extLst>
              <a:ext uri="{FF2B5EF4-FFF2-40B4-BE49-F238E27FC236}">
                <a16:creationId xmlns:a16="http://schemas.microsoft.com/office/drawing/2014/main" id="{3EE04033-9EA7-BDE1-5800-7B6CEF8877F5}"/>
              </a:ext>
            </a:extLst>
          </p:cNvPr>
          <p:cNvSpPr txBox="1"/>
          <p:nvPr/>
        </p:nvSpPr>
        <p:spPr>
          <a:xfrm>
            <a:off x="4798114" y="4211353"/>
            <a:ext cx="3016587" cy="584775"/>
          </a:xfrm>
          <a:prstGeom prst="rect">
            <a:avLst/>
          </a:prstGeom>
          <a:noFill/>
        </p:spPr>
        <p:txBody>
          <a:bodyPr wrap="square" lIns="91440" tIns="45720" rIns="91440" bIns="45720" rtlCol="0" anchor="t">
            <a:spAutoFit/>
          </a:bodyPr>
          <a:lstStyle/>
          <a:p>
            <a:r>
              <a:rPr lang="de-DE" sz="1600">
                <a:solidFill>
                  <a:srgbClr val="828181"/>
                </a:solidFill>
              </a:rPr>
              <a:t>Nutzung von zusätzlichen Daten sofern sinnvoll</a:t>
            </a:r>
          </a:p>
        </p:txBody>
      </p:sp>
      <p:sp>
        <p:nvSpPr>
          <p:cNvPr id="46" name="Textfeld 45">
            <a:extLst>
              <a:ext uri="{FF2B5EF4-FFF2-40B4-BE49-F238E27FC236}">
                <a16:creationId xmlns:a16="http://schemas.microsoft.com/office/drawing/2014/main" id="{91F5FFAE-2008-0C2F-66AA-B995AEEF7D4A}"/>
              </a:ext>
            </a:extLst>
          </p:cNvPr>
          <p:cNvSpPr txBox="1"/>
          <p:nvPr/>
        </p:nvSpPr>
        <p:spPr>
          <a:xfrm>
            <a:off x="4798114" y="4897294"/>
            <a:ext cx="2892844" cy="338554"/>
          </a:xfrm>
          <a:prstGeom prst="rect">
            <a:avLst/>
          </a:prstGeom>
          <a:noFill/>
        </p:spPr>
        <p:txBody>
          <a:bodyPr wrap="square" lIns="91440" tIns="45720" rIns="91440" bIns="45720" rtlCol="0" anchor="t">
            <a:spAutoFit/>
          </a:bodyPr>
          <a:lstStyle/>
          <a:p>
            <a:r>
              <a:rPr lang="de-DE" sz="1600">
                <a:solidFill>
                  <a:srgbClr val="828181"/>
                </a:solidFill>
              </a:rPr>
              <a:t>Reduzierter Kontext notwendig</a:t>
            </a:r>
          </a:p>
        </p:txBody>
      </p:sp>
      <p:sp>
        <p:nvSpPr>
          <p:cNvPr id="11" name="Textfeld 11">
            <a:extLst>
              <a:ext uri="{FF2B5EF4-FFF2-40B4-BE49-F238E27FC236}">
                <a16:creationId xmlns:a16="http://schemas.microsoft.com/office/drawing/2014/main" id="{C799D642-D142-BB5C-3118-BF6F08FE53C6}"/>
              </a:ext>
            </a:extLst>
          </p:cNvPr>
          <p:cNvSpPr txBox="1"/>
          <p:nvPr/>
        </p:nvSpPr>
        <p:spPr>
          <a:xfrm>
            <a:off x="8527838" y="1910897"/>
            <a:ext cx="2730321" cy="338554"/>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600">
                <a:solidFill>
                  <a:srgbClr val="FFFFFF"/>
                </a:solidFill>
              </a:rPr>
              <a:t>Beispiele</a:t>
            </a:r>
          </a:p>
        </p:txBody>
      </p:sp>
      <p:sp>
        <p:nvSpPr>
          <p:cNvPr id="14" name="Abgerundetes Rechteck 29">
            <a:extLst>
              <a:ext uri="{FF2B5EF4-FFF2-40B4-BE49-F238E27FC236}">
                <a16:creationId xmlns:a16="http://schemas.microsoft.com/office/drawing/2014/main" id="{8E3CA61B-1B1A-3627-2931-0CA150346F70}"/>
              </a:ext>
            </a:extLst>
          </p:cNvPr>
          <p:cNvSpPr/>
          <p:nvPr/>
        </p:nvSpPr>
        <p:spPr>
          <a:xfrm>
            <a:off x="8026491" y="2233420"/>
            <a:ext cx="3672125" cy="1260000"/>
          </a:xfrm>
          <a:prstGeom prst="roundRect">
            <a:avLst/>
          </a:prstGeom>
          <a:solidFill>
            <a:srgbClr val="6766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a:p>
        </p:txBody>
      </p:sp>
      <p:sp>
        <p:nvSpPr>
          <p:cNvPr id="15" name="Textfeld 30">
            <a:extLst>
              <a:ext uri="{FF2B5EF4-FFF2-40B4-BE49-F238E27FC236}">
                <a16:creationId xmlns:a16="http://schemas.microsoft.com/office/drawing/2014/main" id="{A0C1808A-A314-4A8B-8338-EA57C79A62F9}"/>
              </a:ext>
            </a:extLst>
          </p:cNvPr>
          <p:cNvSpPr txBox="1"/>
          <p:nvPr/>
        </p:nvSpPr>
        <p:spPr>
          <a:xfrm>
            <a:off x="8106251" y="2274459"/>
            <a:ext cx="3579339" cy="2200602"/>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300"/>
              </a:spcBef>
              <a:spcAft>
                <a:spcPts val="300"/>
              </a:spcAft>
            </a:pPr>
            <a:r>
              <a:rPr lang="de-DE" sz="1600" i="1" err="1">
                <a:solidFill>
                  <a:schemeClr val="bg1"/>
                </a:solidFill>
              </a:rPr>
              <a:t>Reason</a:t>
            </a:r>
            <a:r>
              <a:rPr lang="de-DE" sz="1600" i="1">
                <a:solidFill>
                  <a:schemeClr val="bg1"/>
                </a:solidFill>
              </a:rPr>
              <a:t> &amp; Act (</a:t>
            </a:r>
            <a:r>
              <a:rPr lang="de-DE" sz="1600" i="1" err="1">
                <a:solidFill>
                  <a:schemeClr val="bg1"/>
                </a:solidFill>
              </a:rPr>
              <a:t>ReAct</a:t>
            </a:r>
            <a:r>
              <a:rPr lang="de-DE" sz="1600" i="1">
                <a:solidFill>
                  <a:schemeClr val="bg1"/>
                </a:solidFill>
              </a:rPr>
              <a:t>):</a:t>
            </a:r>
            <a:endParaRPr lang="en-US" sz="1600">
              <a:solidFill>
                <a:schemeClr val="bg1"/>
              </a:solidFill>
            </a:endParaRPr>
          </a:p>
          <a:p>
            <a:pPr marL="553720" indent="-285750">
              <a:spcBef>
                <a:spcPts val="300"/>
              </a:spcBef>
              <a:spcAft>
                <a:spcPts val="300"/>
              </a:spcAft>
              <a:buFont typeface="Courier New"/>
              <a:buChar char="o"/>
            </a:pPr>
            <a:r>
              <a:rPr lang="de-DE" sz="1600">
                <a:solidFill>
                  <a:schemeClr val="bg1"/>
                </a:solidFill>
              </a:rPr>
              <a:t>Nachdenken</a:t>
            </a:r>
          </a:p>
          <a:p>
            <a:pPr marL="553720" indent="-285750">
              <a:spcBef>
                <a:spcPts val="300"/>
              </a:spcBef>
              <a:spcAft>
                <a:spcPts val="300"/>
              </a:spcAft>
              <a:buFont typeface="Courier New"/>
              <a:buChar char="o"/>
            </a:pPr>
            <a:r>
              <a:rPr lang="de-DE" sz="1600">
                <a:solidFill>
                  <a:schemeClr val="bg1"/>
                </a:solidFill>
              </a:rPr>
              <a:t>Zusätzliche Quellen nutzen</a:t>
            </a:r>
          </a:p>
          <a:p>
            <a:pPr marL="553720" indent="-285750">
              <a:spcBef>
                <a:spcPts val="300"/>
              </a:spcBef>
              <a:spcAft>
                <a:spcPts val="300"/>
              </a:spcAft>
              <a:buFont typeface="Courier New"/>
              <a:buChar char="o"/>
            </a:pPr>
            <a:r>
              <a:rPr lang="de-DE" sz="1600">
                <a:solidFill>
                  <a:schemeClr val="bg1"/>
                </a:solidFill>
              </a:rPr>
              <a:t>Anpassung der Handlung / Antwort</a:t>
            </a:r>
          </a:p>
          <a:p>
            <a:pPr marL="553720" indent="-285750">
              <a:spcBef>
                <a:spcPts val="300"/>
              </a:spcBef>
              <a:spcAft>
                <a:spcPts val="300"/>
              </a:spcAft>
              <a:buFont typeface="Courier New"/>
              <a:buChar char="o"/>
            </a:pPr>
            <a:r>
              <a:rPr lang="de-DE" sz="1600">
                <a:solidFill>
                  <a:schemeClr val="bg1"/>
                </a:solidFill>
              </a:rPr>
              <a:t>Handeln</a:t>
            </a:r>
          </a:p>
          <a:p>
            <a:pPr>
              <a:spcBef>
                <a:spcPts val="300"/>
              </a:spcBef>
              <a:spcAft>
                <a:spcPts val="300"/>
              </a:spcAft>
            </a:pPr>
            <a:endParaRPr lang="de-DE" sz="1600"/>
          </a:p>
        </p:txBody>
      </p:sp>
      <p:sp>
        <p:nvSpPr>
          <p:cNvPr id="29" name="Abgerundetes Rechteck 33">
            <a:extLst>
              <a:ext uri="{FF2B5EF4-FFF2-40B4-BE49-F238E27FC236}">
                <a16:creationId xmlns:a16="http://schemas.microsoft.com/office/drawing/2014/main" id="{590948B8-4766-F5BA-FC35-7B70037E89FF}"/>
              </a:ext>
            </a:extLst>
          </p:cNvPr>
          <p:cNvSpPr/>
          <p:nvPr/>
        </p:nvSpPr>
        <p:spPr>
          <a:xfrm>
            <a:off x="8026491" y="4871784"/>
            <a:ext cx="3672125" cy="1260000"/>
          </a:xfrm>
          <a:prstGeom prst="roundRect">
            <a:avLst/>
          </a:prstGeom>
          <a:solidFill>
            <a:srgbClr val="6766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a:p>
        </p:txBody>
      </p:sp>
      <p:sp>
        <p:nvSpPr>
          <p:cNvPr id="47" name="Textfeld 34">
            <a:extLst>
              <a:ext uri="{FF2B5EF4-FFF2-40B4-BE49-F238E27FC236}">
                <a16:creationId xmlns:a16="http://schemas.microsoft.com/office/drawing/2014/main" id="{346795CE-0F26-C74A-4F71-EF0E89C9755E}"/>
              </a:ext>
            </a:extLst>
          </p:cNvPr>
          <p:cNvSpPr txBox="1"/>
          <p:nvPr/>
        </p:nvSpPr>
        <p:spPr>
          <a:xfrm>
            <a:off x="8125097" y="4227452"/>
            <a:ext cx="3579339" cy="1877437"/>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300"/>
              </a:spcBef>
              <a:spcAft>
                <a:spcPts val="300"/>
              </a:spcAft>
            </a:pPr>
            <a:r>
              <a:rPr lang="de-DE" sz="1600" i="1">
                <a:solidFill>
                  <a:schemeClr val="bg1"/>
                </a:solidFill>
              </a:rPr>
              <a:t>Chain </a:t>
            </a:r>
            <a:r>
              <a:rPr lang="de-DE" sz="1600" i="1" err="1">
                <a:solidFill>
                  <a:schemeClr val="bg1"/>
                </a:solidFill>
              </a:rPr>
              <a:t>of</a:t>
            </a:r>
            <a:r>
              <a:rPr lang="de-DE" sz="1600" i="1">
                <a:solidFill>
                  <a:schemeClr val="bg1"/>
                </a:solidFill>
              </a:rPr>
              <a:t> </a:t>
            </a:r>
            <a:r>
              <a:rPr lang="de-DE" sz="1600" i="1" err="1">
                <a:solidFill>
                  <a:schemeClr val="bg1"/>
                </a:solidFill>
              </a:rPr>
              <a:t>Thought</a:t>
            </a:r>
            <a:r>
              <a:rPr lang="de-DE" sz="1600" i="1">
                <a:solidFill>
                  <a:schemeClr val="bg1"/>
                </a:solidFill>
              </a:rPr>
              <a:t> (</a:t>
            </a:r>
            <a:r>
              <a:rPr lang="de-DE" sz="1600" i="1" err="1">
                <a:solidFill>
                  <a:schemeClr val="bg1"/>
                </a:solidFill>
              </a:rPr>
              <a:t>CoT</a:t>
            </a:r>
            <a:r>
              <a:rPr lang="de-DE" sz="1600" i="1">
                <a:solidFill>
                  <a:schemeClr val="bg1"/>
                </a:solidFill>
              </a:rPr>
              <a:t>):</a:t>
            </a:r>
            <a:endParaRPr lang="en-US" sz="1600">
              <a:solidFill>
                <a:schemeClr val="bg1"/>
              </a:solidFill>
            </a:endParaRPr>
          </a:p>
          <a:p>
            <a:pPr marL="553720" indent="-285750">
              <a:spcBef>
                <a:spcPts val="300"/>
              </a:spcBef>
              <a:spcAft>
                <a:spcPts val="300"/>
              </a:spcAft>
              <a:buFont typeface="Courier New"/>
              <a:buChar char="o"/>
            </a:pPr>
            <a:r>
              <a:rPr lang="de-DE" sz="1600">
                <a:solidFill>
                  <a:schemeClr val="bg1"/>
                </a:solidFill>
              </a:rPr>
              <a:t>Nachdenken</a:t>
            </a:r>
          </a:p>
          <a:p>
            <a:pPr marL="553720" indent="-285750">
              <a:spcBef>
                <a:spcPts val="300"/>
              </a:spcBef>
              <a:spcAft>
                <a:spcPts val="300"/>
              </a:spcAft>
              <a:buFont typeface="Courier New"/>
              <a:buChar char="o"/>
            </a:pPr>
            <a:r>
              <a:rPr lang="de-DE" sz="1600">
                <a:solidFill>
                  <a:schemeClr val="bg1"/>
                </a:solidFill>
              </a:rPr>
              <a:t>Aufteilen der eingegeben Informationen</a:t>
            </a:r>
          </a:p>
          <a:p>
            <a:pPr marL="553720" indent="-285750">
              <a:spcBef>
                <a:spcPts val="300"/>
              </a:spcBef>
              <a:spcAft>
                <a:spcPts val="300"/>
              </a:spcAft>
              <a:buFont typeface="Courier New"/>
              <a:buChar char="o"/>
            </a:pPr>
            <a:r>
              <a:rPr lang="de-DE" sz="1600">
                <a:solidFill>
                  <a:schemeClr val="bg1"/>
                </a:solidFill>
              </a:rPr>
              <a:t>Antwort mit Gedankengang</a:t>
            </a:r>
          </a:p>
          <a:p>
            <a:pPr>
              <a:spcBef>
                <a:spcPts val="300"/>
              </a:spcBef>
              <a:spcAft>
                <a:spcPts val="300"/>
              </a:spcAft>
            </a:pPr>
            <a:endParaRPr lang="de-DE" sz="1600">
              <a:solidFill>
                <a:schemeClr val="bg1"/>
              </a:solidFill>
            </a:endParaRPr>
          </a:p>
        </p:txBody>
      </p:sp>
      <p:sp>
        <p:nvSpPr>
          <p:cNvPr id="4" name="Foliennummernplatzhalter 3">
            <a:extLst>
              <a:ext uri="{FF2B5EF4-FFF2-40B4-BE49-F238E27FC236}">
                <a16:creationId xmlns:a16="http://schemas.microsoft.com/office/drawing/2014/main" id="{45C14490-3CFD-C442-7188-BFF38EAC4396}"/>
              </a:ext>
            </a:extLst>
          </p:cNvPr>
          <p:cNvSpPr>
            <a:spLocks noGrp="1"/>
          </p:cNvSpPr>
          <p:nvPr>
            <p:ph type="sldNum" sz="quarter" idx="12"/>
          </p:nvPr>
        </p:nvSpPr>
        <p:spPr/>
        <p:txBody>
          <a:bodyPr/>
          <a:lstStyle/>
          <a:p>
            <a:fld id="{ED832909-EC19-48EF-8290-21E6AAD8A5C6}" type="slidenum">
              <a:rPr lang="de-DE" smtClean="0"/>
              <a:pPr/>
              <a:t>31</a:t>
            </a:fld>
            <a:endParaRPr lang="de-DE"/>
          </a:p>
        </p:txBody>
      </p:sp>
      <p:sp>
        <p:nvSpPr>
          <p:cNvPr id="8" name="Fußzeilenplatzhalter 2">
            <a:extLst>
              <a:ext uri="{FF2B5EF4-FFF2-40B4-BE49-F238E27FC236}">
                <a16:creationId xmlns:a16="http://schemas.microsoft.com/office/drawing/2014/main" id="{0E9F81E9-27F6-7944-2753-27BC47088F1E}"/>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[6]</a:t>
            </a:r>
          </a:p>
        </p:txBody>
      </p:sp>
    </p:spTree>
    <p:extLst>
      <p:ext uri="{BB962C8B-B14F-4D97-AF65-F5344CB8AC3E}">
        <p14:creationId xmlns:p14="http://schemas.microsoft.com/office/powerpoint/2010/main" val="2358537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AEF40BB8-F526-FCEB-55A2-0538C45D4E74}"/>
              </a:ext>
            </a:extLst>
          </p:cNvPr>
          <p:cNvSpPr>
            <a:spLocks noGrp="1"/>
          </p:cNvSpPr>
          <p:nvPr>
            <p:ph type="ftr" sz="quarter" idx="11"/>
          </p:nvPr>
        </p:nvSpPr>
        <p:spPr/>
        <p:txBody>
          <a:bodyPr/>
          <a:lstStyle/>
          <a:p>
            <a:r>
              <a:rPr lang="de-DE"/>
              <a:t>AI-powered Quantum Expert</a:t>
            </a:r>
          </a:p>
        </p:txBody>
      </p:sp>
      <p:sp>
        <p:nvSpPr>
          <p:cNvPr id="6" name="Textfeld 5">
            <a:extLst>
              <a:ext uri="{FF2B5EF4-FFF2-40B4-BE49-F238E27FC236}">
                <a16:creationId xmlns:a16="http://schemas.microsoft.com/office/drawing/2014/main" id="{9B05A237-FA49-2269-E1E8-75E168B1E5C9}"/>
              </a:ext>
            </a:extLst>
          </p:cNvPr>
          <p:cNvSpPr txBox="1"/>
          <p:nvPr/>
        </p:nvSpPr>
        <p:spPr>
          <a:xfrm>
            <a:off x="2373085" y="2644170"/>
            <a:ext cx="7445829" cy="1569660"/>
          </a:xfrm>
          <a:prstGeom prst="rect">
            <a:avLst/>
          </a:prstGeom>
          <a:noFill/>
        </p:spPr>
        <p:txBody>
          <a:bodyPr wrap="square">
            <a:spAutoFit/>
          </a:bodyPr>
          <a:lstStyle/>
          <a:p>
            <a:pPr algn="ctr"/>
            <a:r>
              <a:rPr lang="de-DE" sz="9600">
                <a:solidFill>
                  <a:srgbClr val="FECC02"/>
                </a:solidFill>
              </a:rPr>
              <a:t>Danke</a:t>
            </a:r>
          </a:p>
        </p:txBody>
      </p:sp>
      <p:sp>
        <p:nvSpPr>
          <p:cNvPr id="2" name="Foliennummernplatzhalter 1">
            <a:extLst>
              <a:ext uri="{FF2B5EF4-FFF2-40B4-BE49-F238E27FC236}">
                <a16:creationId xmlns:a16="http://schemas.microsoft.com/office/drawing/2014/main" id="{1451AF48-457D-FB5C-470B-FB10B2FAE6DC}"/>
              </a:ext>
            </a:extLst>
          </p:cNvPr>
          <p:cNvSpPr>
            <a:spLocks noGrp="1"/>
          </p:cNvSpPr>
          <p:nvPr>
            <p:ph type="sldNum" sz="quarter" idx="12"/>
          </p:nvPr>
        </p:nvSpPr>
        <p:spPr/>
        <p:txBody>
          <a:bodyPr/>
          <a:lstStyle/>
          <a:p>
            <a:fld id="{ED832909-EC19-48EF-8290-21E6AAD8A5C6}" type="slidenum">
              <a:rPr lang="de-DE" smtClean="0"/>
              <a:pPr/>
              <a:t>32</a:t>
            </a:fld>
            <a:endParaRPr lang="de-DE"/>
          </a:p>
        </p:txBody>
      </p:sp>
    </p:spTree>
    <p:extLst>
      <p:ext uri="{BB962C8B-B14F-4D97-AF65-F5344CB8AC3E}">
        <p14:creationId xmlns:p14="http://schemas.microsoft.com/office/powerpoint/2010/main" val="4106746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4170F-6966-35AF-913C-75A7715D6919}"/>
              </a:ext>
            </a:extLst>
          </p:cNvPr>
          <p:cNvSpPr>
            <a:spLocks noGrp="1"/>
          </p:cNvSpPr>
          <p:nvPr>
            <p:ph type="title"/>
          </p:nvPr>
        </p:nvSpPr>
        <p:spPr/>
        <p:txBody>
          <a:bodyPr/>
          <a:lstStyle/>
          <a:p>
            <a:r>
              <a:rPr lang="de-DE" dirty="0"/>
              <a:t>Quellen</a:t>
            </a:r>
          </a:p>
        </p:txBody>
      </p:sp>
      <p:sp>
        <p:nvSpPr>
          <p:cNvPr id="3" name="Fußzeilenplatzhalter 2">
            <a:extLst>
              <a:ext uri="{FF2B5EF4-FFF2-40B4-BE49-F238E27FC236}">
                <a16:creationId xmlns:a16="http://schemas.microsoft.com/office/drawing/2014/main" id="{03A8456E-A465-0FA3-7424-8A141796AA7C}"/>
              </a:ext>
            </a:extLst>
          </p:cNvPr>
          <p:cNvSpPr>
            <a:spLocks noGrp="1"/>
          </p:cNvSpPr>
          <p:nvPr>
            <p:ph type="ftr" sz="quarter" idx="11"/>
          </p:nvPr>
        </p:nvSpPr>
        <p:spPr/>
        <p:txBody>
          <a:bodyPr/>
          <a:lstStyle/>
          <a:p>
            <a:r>
              <a:rPr lang="de-DE" sz="1200"/>
              <a:t>AI-powered Quantum Expert</a:t>
            </a:r>
            <a:endParaRPr lang="de-DE"/>
          </a:p>
        </p:txBody>
      </p:sp>
      <p:sp>
        <p:nvSpPr>
          <p:cNvPr id="4" name="Foliennummernplatzhalter 3">
            <a:extLst>
              <a:ext uri="{FF2B5EF4-FFF2-40B4-BE49-F238E27FC236}">
                <a16:creationId xmlns:a16="http://schemas.microsoft.com/office/drawing/2014/main" id="{8C4BCF63-BFFE-E905-FC3F-266730506BDE}"/>
              </a:ext>
            </a:extLst>
          </p:cNvPr>
          <p:cNvSpPr>
            <a:spLocks noGrp="1"/>
          </p:cNvSpPr>
          <p:nvPr>
            <p:ph type="sldNum" sz="quarter" idx="12"/>
          </p:nvPr>
        </p:nvSpPr>
        <p:spPr/>
        <p:txBody>
          <a:bodyPr/>
          <a:lstStyle/>
          <a:p>
            <a:fld id="{ED832909-EC19-48EF-8290-21E6AAD8A5C6}" type="slidenum">
              <a:rPr lang="de-DE" smtClean="0"/>
              <a:pPr/>
              <a:t>33</a:t>
            </a:fld>
            <a:endParaRPr lang="de-DE"/>
          </a:p>
        </p:txBody>
      </p:sp>
      <p:sp>
        <p:nvSpPr>
          <p:cNvPr id="5" name="Textfeld 4">
            <a:extLst>
              <a:ext uri="{FF2B5EF4-FFF2-40B4-BE49-F238E27FC236}">
                <a16:creationId xmlns:a16="http://schemas.microsoft.com/office/drawing/2014/main" id="{62D04F13-0FF2-429B-391D-ECE5C86138B1}"/>
              </a:ext>
            </a:extLst>
          </p:cNvPr>
          <p:cNvSpPr txBox="1"/>
          <p:nvPr/>
        </p:nvSpPr>
        <p:spPr>
          <a:xfrm>
            <a:off x="499730" y="1063256"/>
            <a:ext cx="11329931" cy="2308324"/>
          </a:xfrm>
          <a:prstGeom prst="rect">
            <a:avLst/>
          </a:prstGeom>
          <a:noFill/>
        </p:spPr>
        <p:txBody>
          <a:bodyPr wrap="square" rtlCol="0">
            <a:spAutoFit/>
          </a:bodyPr>
          <a:lstStyle/>
          <a:p>
            <a:pPr marL="228600" indent="-228600">
              <a:buFont typeface="+mj-lt"/>
              <a:buAutoNum type="arabicPeriod"/>
            </a:pPr>
            <a:r>
              <a:rPr lang="de-DE" sz="1200" dirty="0"/>
              <a:t>https://kipu-quantum.com/</a:t>
            </a:r>
          </a:p>
          <a:p>
            <a:pPr marL="228600" indent="-228600">
              <a:buFont typeface="+mj-lt"/>
              <a:buAutoNum type="arabicPeriod"/>
            </a:pPr>
            <a:r>
              <a:rPr lang="de-DE" sz="1200" dirty="0"/>
              <a:t>https://github.com/LEAN-96/RAG-Demystified/</a:t>
            </a:r>
          </a:p>
          <a:p>
            <a:pPr marL="228600" indent="-228600">
              <a:buFont typeface="+mj-lt"/>
              <a:buAutoNum type="arabicPeriod"/>
            </a:pPr>
            <a:r>
              <a:rPr lang="de-DE" sz="1200" dirty="0"/>
              <a:t>https://github.com/LEAN-96/TutorGPT</a:t>
            </a:r>
          </a:p>
          <a:p>
            <a:pPr marL="228600" indent="-228600">
              <a:buFont typeface="+mj-lt"/>
              <a:buAutoNum type="arabicPeriod"/>
            </a:pPr>
            <a:r>
              <a:rPr lang="de-DE" sz="1200" dirty="0"/>
              <a:t>https://aws.amazon.com/de/ai/generative-ai/?gclid=CjwKCAjwzMi_BhACEiwAX4YZUGbOUkRAdR-fOCWAVuYx2fhmfNP-tnMK-ItSItoLhhidtTsqWBe6fBoCowYQAvD_BwE&amp;trk=c753c1ef-6cb2-4d9e-a8b1-cdd803cdfbb0&amp;sc_channel=ps&amp;ef_id=CjwKCAjwzMi_BhACEiwAX4YZUGbOUkRAdR-fOCWAVuYx2fhmfNP-tnMK-ItSItoLhhidtTsqWBe6fBoCowYQAvD_BwE:G:s&amp;s_kwcid=AL!4422!3!686079230835!e!!g!!aws%20generative%20ai!20901655562!157427217019</a:t>
            </a:r>
          </a:p>
          <a:p>
            <a:pPr marL="228600" indent="-228600">
              <a:buFont typeface="+mj-lt"/>
              <a:buAutoNum type="arabicPeriod"/>
            </a:pPr>
            <a:r>
              <a:rPr lang="de-DE" sz="1200" dirty="0"/>
              <a:t>https://azure.microsoft.com/en-us/products/ai-services</a:t>
            </a:r>
          </a:p>
          <a:p>
            <a:pPr marL="228600" indent="-228600">
              <a:buFont typeface="+mj-lt"/>
              <a:buAutoNum type="arabicPeriod"/>
            </a:pPr>
            <a:r>
              <a:rPr lang="de-DE" sz="1200" dirty="0"/>
              <a:t>https://www.promptingguide.ai/de/techniques</a:t>
            </a:r>
          </a:p>
          <a:p>
            <a:pPr marL="228600" indent="-228600">
              <a:buFont typeface="+mj-lt"/>
              <a:buAutoNum type="arabicPeriod"/>
            </a:pPr>
            <a:r>
              <a:rPr lang="de-DE" sz="1200" dirty="0"/>
              <a:t>https://www.ibm.com/de-de/topics/cloud-computing-benefits</a:t>
            </a:r>
          </a:p>
          <a:p>
            <a:pPr marL="228600" indent="-228600">
              <a:buFont typeface="+mj-lt"/>
              <a:buAutoNum type="arabicPeriod"/>
            </a:pPr>
            <a:r>
              <a:rPr lang="de-DE" sz="1200" dirty="0"/>
              <a:t>Eigenleistung</a:t>
            </a:r>
          </a:p>
          <a:p>
            <a:pPr marL="228600" indent="-228600">
              <a:buFont typeface="+mj-lt"/>
              <a:buAutoNum type="arabicPeriod"/>
            </a:pPr>
            <a:r>
              <a:rPr lang="de-DE" sz="1200" dirty="0"/>
              <a:t>https://www.ibm.com/de-de/topics/quantum-computing</a:t>
            </a:r>
          </a:p>
        </p:txBody>
      </p:sp>
    </p:spTree>
    <p:extLst>
      <p:ext uri="{BB962C8B-B14F-4D97-AF65-F5344CB8AC3E}">
        <p14:creationId xmlns:p14="http://schemas.microsoft.com/office/powerpoint/2010/main" val="1512613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0CFE36-2DA5-F07A-6FA4-5C35EC65893A}"/>
              </a:ext>
            </a:extLst>
          </p:cNvPr>
          <p:cNvSpPr>
            <a:spLocks noGrp="1"/>
          </p:cNvSpPr>
          <p:nvPr>
            <p:ph type="title"/>
          </p:nvPr>
        </p:nvSpPr>
        <p:spPr/>
        <p:txBody>
          <a:bodyPr>
            <a:normAutofit/>
          </a:bodyPr>
          <a:lstStyle/>
          <a:p>
            <a:r>
              <a:rPr lang="de-DE"/>
              <a:t>Farben</a:t>
            </a:r>
          </a:p>
        </p:txBody>
      </p:sp>
      <p:sp>
        <p:nvSpPr>
          <p:cNvPr id="3" name="Fußzeilenplatzhalter 2">
            <a:extLst>
              <a:ext uri="{FF2B5EF4-FFF2-40B4-BE49-F238E27FC236}">
                <a16:creationId xmlns:a16="http://schemas.microsoft.com/office/drawing/2014/main" id="{6165264D-8D60-39D1-195A-0170C620E0AE}"/>
              </a:ext>
            </a:extLst>
          </p:cNvPr>
          <p:cNvSpPr>
            <a:spLocks noGrp="1"/>
          </p:cNvSpPr>
          <p:nvPr>
            <p:ph type="ftr" sz="quarter" idx="11"/>
          </p:nvPr>
        </p:nvSpPr>
        <p:spPr/>
        <p:txBody>
          <a:bodyPr/>
          <a:lstStyle/>
          <a:p>
            <a:r>
              <a:rPr lang="de-DE"/>
              <a:t>AI-powered Quantum Expert</a:t>
            </a:r>
          </a:p>
        </p:txBody>
      </p:sp>
      <p:grpSp>
        <p:nvGrpSpPr>
          <p:cNvPr id="28" name="Gruppieren 27">
            <a:extLst>
              <a:ext uri="{FF2B5EF4-FFF2-40B4-BE49-F238E27FC236}">
                <a16:creationId xmlns:a16="http://schemas.microsoft.com/office/drawing/2014/main" id="{D82A9C89-394B-B4B9-2DF3-2245B91F5E1D}"/>
              </a:ext>
            </a:extLst>
          </p:cNvPr>
          <p:cNvGrpSpPr/>
          <p:nvPr/>
        </p:nvGrpSpPr>
        <p:grpSpPr>
          <a:xfrm>
            <a:off x="2078018" y="1995946"/>
            <a:ext cx="7842730" cy="1353560"/>
            <a:chOff x="2078018" y="1995946"/>
            <a:chExt cx="7842730" cy="1353560"/>
          </a:xfrm>
        </p:grpSpPr>
        <p:grpSp>
          <p:nvGrpSpPr>
            <p:cNvPr id="25" name="Gruppieren 24">
              <a:extLst>
                <a:ext uri="{FF2B5EF4-FFF2-40B4-BE49-F238E27FC236}">
                  <a16:creationId xmlns:a16="http://schemas.microsoft.com/office/drawing/2014/main" id="{B6B90EF0-2330-6D94-C585-862ECE06E6DD}"/>
                </a:ext>
              </a:extLst>
            </p:cNvPr>
            <p:cNvGrpSpPr/>
            <p:nvPr/>
          </p:nvGrpSpPr>
          <p:grpSpPr>
            <a:xfrm>
              <a:off x="2078018" y="1995946"/>
              <a:ext cx="7842730" cy="1353560"/>
              <a:chOff x="2549967" y="1809133"/>
              <a:chExt cx="7842730" cy="1353560"/>
            </a:xfrm>
          </p:grpSpPr>
          <p:grpSp>
            <p:nvGrpSpPr>
              <p:cNvPr id="21" name="Gruppieren 20">
                <a:extLst>
                  <a:ext uri="{FF2B5EF4-FFF2-40B4-BE49-F238E27FC236}">
                    <a16:creationId xmlns:a16="http://schemas.microsoft.com/office/drawing/2014/main" id="{293855EB-F8D5-9974-CA36-383C2B7C68DF}"/>
                  </a:ext>
                </a:extLst>
              </p:cNvPr>
              <p:cNvGrpSpPr/>
              <p:nvPr/>
            </p:nvGrpSpPr>
            <p:grpSpPr>
              <a:xfrm>
                <a:off x="2549967" y="1809134"/>
                <a:ext cx="7842730" cy="1353559"/>
                <a:chOff x="668594" y="1120876"/>
                <a:chExt cx="7842730" cy="1353559"/>
              </a:xfrm>
            </p:grpSpPr>
            <p:sp>
              <p:nvSpPr>
                <p:cNvPr id="14" name="Rechteck: abgerundete Ecken 13">
                  <a:extLst>
                    <a:ext uri="{FF2B5EF4-FFF2-40B4-BE49-F238E27FC236}">
                      <a16:creationId xmlns:a16="http://schemas.microsoft.com/office/drawing/2014/main" id="{21BB964E-4A16-193E-FB8F-4FCB812C981D}"/>
                    </a:ext>
                  </a:extLst>
                </p:cNvPr>
                <p:cNvSpPr/>
                <p:nvPr/>
              </p:nvSpPr>
              <p:spPr>
                <a:xfrm>
                  <a:off x="4245579" y="1127415"/>
                  <a:ext cx="4265745" cy="1347020"/>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a:extLst>
                    <a:ext uri="{FF2B5EF4-FFF2-40B4-BE49-F238E27FC236}">
                      <a16:creationId xmlns:a16="http://schemas.microsoft.com/office/drawing/2014/main" id="{CDCD7A3E-06D1-3667-C23F-864EBACC746B}"/>
                    </a:ext>
                  </a:extLst>
                </p:cNvPr>
                <p:cNvSpPr txBox="1"/>
                <p:nvPr/>
              </p:nvSpPr>
              <p:spPr>
                <a:xfrm>
                  <a:off x="5089331" y="1120876"/>
                  <a:ext cx="1272003" cy="276999"/>
                </a:xfrm>
                <a:prstGeom prst="rect">
                  <a:avLst/>
                </a:prstGeom>
                <a:noFill/>
              </p:spPr>
              <p:txBody>
                <a:bodyPr wrap="square" rtlCol="0">
                  <a:spAutoFit/>
                </a:bodyPr>
                <a:lstStyle/>
                <a:p>
                  <a:pPr algn="ctr"/>
                  <a:r>
                    <a:rPr lang="de-DE" sz="1200" b="1"/>
                    <a:t>Schrift</a:t>
                  </a:r>
                </a:p>
              </p:txBody>
            </p:sp>
            <p:sp>
              <p:nvSpPr>
                <p:cNvPr id="7" name="Rechteck: abgerundete Ecken 6">
                  <a:extLst>
                    <a:ext uri="{FF2B5EF4-FFF2-40B4-BE49-F238E27FC236}">
                      <a16:creationId xmlns:a16="http://schemas.microsoft.com/office/drawing/2014/main" id="{B67CC8C5-7E6E-351A-9028-857052133EC9}"/>
                    </a:ext>
                  </a:extLst>
                </p:cNvPr>
                <p:cNvSpPr/>
                <p:nvPr/>
              </p:nvSpPr>
              <p:spPr>
                <a:xfrm>
                  <a:off x="668594" y="1120877"/>
                  <a:ext cx="2959509" cy="1347020"/>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Ellipse 4">
                  <a:extLst>
                    <a:ext uri="{FF2B5EF4-FFF2-40B4-BE49-F238E27FC236}">
                      <a16:creationId xmlns:a16="http://schemas.microsoft.com/office/drawing/2014/main" id="{38C2E42D-A848-6415-55F8-5ED168FF6A2A}"/>
                    </a:ext>
                  </a:extLst>
                </p:cNvPr>
                <p:cNvSpPr/>
                <p:nvPr/>
              </p:nvSpPr>
              <p:spPr>
                <a:xfrm>
                  <a:off x="1286070" y="1459254"/>
                  <a:ext cx="341671" cy="341671"/>
                </a:xfrm>
                <a:prstGeom prst="ellipse">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a:extLst>
                    <a:ext uri="{FF2B5EF4-FFF2-40B4-BE49-F238E27FC236}">
                      <a16:creationId xmlns:a16="http://schemas.microsoft.com/office/drawing/2014/main" id="{92C2CB43-50A5-CDF4-51AA-28DB8A767BD1}"/>
                    </a:ext>
                  </a:extLst>
                </p:cNvPr>
                <p:cNvSpPr/>
                <p:nvPr/>
              </p:nvSpPr>
              <p:spPr>
                <a:xfrm>
                  <a:off x="2586888" y="1459255"/>
                  <a:ext cx="341671" cy="341671"/>
                </a:xfrm>
                <a:prstGeom prst="ellipse">
                  <a:avLst/>
                </a:prstGeom>
                <a:solidFill>
                  <a:srgbClr val="6564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7BED479B-95C0-612B-066E-1A493F487DEF}"/>
                    </a:ext>
                  </a:extLst>
                </p:cNvPr>
                <p:cNvSpPr txBox="1"/>
                <p:nvPr/>
              </p:nvSpPr>
              <p:spPr>
                <a:xfrm>
                  <a:off x="1512346" y="1120877"/>
                  <a:ext cx="1272003" cy="276999"/>
                </a:xfrm>
                <a:prstGeom prst="rect">
                  <a:avLst/>
                </a:prstGeom>
                <a:noFill/>
              </p:spPr>
              <p:txBody>
                <a:bodyPr wrap="square" rtlCol="0">
                  <a:spAutoFit/>
                </a:bodyPr>
                <a:lstStyle/>
                <a:p>
                  <a:pPr algn="ctr"/>
                  <a:r>
                    <a:rPr lang="de-DE" sz="1200" b="1"/>
                    <a:t>Formen</a:t>
                  </a:r>
                </a:p>
              </p:txBody>
            </p:sp>
            <p:sp>
              <p:nvSpPr>
                <p:cNvPr id="12" name="Textfeld 11">
                  <a:extLst>
                    <a:ext uri="{FF2B5EF4-FFF2-40B4-BE49-F238E27FC236}">
                      <a16:creationId xmlns:a16="http://schemas.microsoft.com/office/drawing/2014/main" id="{EED381AF-38D3-FEC0-5059-2704CD56679C}"/>
                    </a:ext>
                  </a:extLst>
                </p:cNvPr>
                <p:cNvSpPr txBox="1"/>
                <p:nvPr/>
              </p:nvSpPr>
              <p:spPr>
                <a:xfrm>
                  <a:off x="1043950" y="1862303"/>
                  <a:ext cx="825910" cy="276999"/>
                </a:xfrm>
                <a:prstGeom prst="rect">
                  <a:avLst/>
                </a:prstGeom>
                <a:noFill/>
              </p:spPr>
              <p:txBody>
                <a:bodyPr wrap="square">
                  <a:spAutoFit/>
                </a:bodyPr>
                <a:lstStyle/>
                <a:p>
                  <a:pPr algn="ctr"/>
                  <a:r>
                    <a:rPr lang="de-DE" sz="1200"/>
                    <a:t>#FECC00</a:t>
                  </a:r>
                </a:p>
              </p:txBody>
            </p:sp>
            <p:sp>
              <p:nvSpPr>
                <p:cNvPr id="13" name="Textfeld 12">
                  <a:extLst>
                    <a:ext uri="{FF2B5EF4-FFF2-40B4-BE49-F238E27FC236}">
                      <a16:creationId xmlns:a16="http://schemas.microsoft.com/office/drawing/2014/main" id="{FE562D38-671E-49F1-6C72-434843C968E5}"/>
                    </a:ext>
                  </a:extLst>
                </p:cNvPr>
                <p:cNvSpPr txBox="1"/>
                <p:nvPr/>
              </p:nvSpPr>
              <p:spPr>
                <a:xfrm>
                  <a:off x="2336026" y="1857412"/>
                  <a:ext cx="825910" cy="276999"/>
                </a:xfrm>
                <a:prstGeom prst="rect">
                  <a:avLst/>
                </a:prstGeom>
                <a:noFill/>
              </p:spPr>
              <p:txBody>
                <a:bodyPr wrap="square">
                  <a:spAutoFit/>
                </a:bodyPr>
                <a:lstStyle/>
                <a:p>
                  <a:pPr algn="ctr"/>
                  <a:r>
                    <a:rPr lang="de-DE" sz="1200"/>
                    <a:t>#656464</a:t>
                  </a:r>
                </a:p>
              </p:txBody>
            </p:sp>
            <p:sp>
              <p:nvSpPr>
                <p:cNvPr id="16" name="Ellipse 15">
                  <a:extLst>
                    <a:ext uri="{FF2B5EF4-FFF2-40B4-BE49-F238E27FC236}">
                      <a16:creationId xmlns:a16="http://schemas.microsoft.com/office/drawing/2014/main" id="{970B3169-F13A-7590-4155-B2B55DB011A8}"/>
                    </a:ext>
                  </a:extLst>
                </p:cNvPr>
                <p:cNvSpPr/>
                <p:nvPr/>
              </p:nvSpPr>
              <p:spPr>
                <a:xfrm>
                  <a:off x="4889680" y="1459253"/>
                  <a:ext cx="341671" cy="341671"/>
                </a:xfrm>
                <a:prstGeom prst="ellipse">
                  <a:avLst/>
                </a:prstGeom>
                <a:solidFill>
                  <a:srgbClr val="7B7A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A2283451-A35B-666A-3E38-F68D7B19559F}"/>
                    </a:ext>
                  </a:extLst>
                </p:cNvPr>
                <p:cNvSpPr/>
                <p:nvPr/>
              </p:nvSpPr>
              <p:spPr>
                <a:xfrm>
                  <a:off x="6190498" y="1459254"/>
                  <a:ext cx="341671" cy="341671"/>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C34D931E-C492-3CCE-09B4-6DAAF1ED6931}"/>
                    </a:ext>
                  </a:extLst>
                </p:cNvPr>
                <p:cNvSpPr txBox="1"/>
                <p:nvPr/>
              </p:nvSpPr>
              <p:spPr>
                <a:xfrm>
                  <a:off x="4656303" y="1867194"/>
                  <a:ext cx="825910" cy="276999"/>
                </a:xfrm>
                <a:prstGeom prst="rect">
                  <a:avLst/>
                </a:prstGeom>
                <a:noFill/>
              </p:spPr>
              <p:txBody>
                <a:bodyPr wrap="square">
                  <a:spAutoFit/>
                </a:bodyPr>
                <a:lstStyle/>
                <a:p>
                  <a:pPr algn="ctr"/>
                  <a:r>
                    <a:rPr lang="de-DE" sz="1200"/>
                    <a:t>#7B7A7A</a:t>
                  </a:r>
                </a:p>
              </p:txBody>
            </p:sp>
            <p:sp>
              <p:nvSpPr>
                <p:cNvPr id="20" name="Textfeld 19">
                  <a:extLst>
                    <a:ext uri="{FF2B5EF4-FFF2-40B4-BE49-F238E27FC236}">
                      <a16:creationId xmlns:a16="http://schemas.microsoft.com/office/drawing/2014/main" id="{94B30A00-06EF-1EA0-7A6C-DE8351EFA46C}"/>
                    </a:ext>
                  </a:extLst>
                </p:cNvPr>
                <p:cNvSpPr txBox="1"/>
                <p:nvPr/>
              </p:nvSpPr>
              <p:spPr>
                <a:xfrm>
                  <a:off x="5948379" y="1862303"/>
                  <a:ext cx="825910" cy="276999"/>
                </a:xfrm>
                <a:prstGeom prst="rect">
                  <a:avLst/>
                </a:prstGeom>
                <a:noFill/>
              </p:spPr>
              <p:txBody>
                <a:bodyPr wrap="square">
                  <a:spAutoFit/>
                </a:bodyPr>
                <a:lstStyle/>
                <a:p>
                  <a:pPr algn="ctr"/>
                  <a:r>
                    <a:rPr lang="de-DE" sz="1200"/>
                    <a:t>#FFFFFF</a:t>
                  </a:r>
                </a:p>
              </p:txBody>
            </p:sp>
          </p:grpSp>
          <p:sp>
            <p:nvSpPr>
              <p:cNvPr id="22" name="Ellipse 21">
                <a:extLst>
                  <a:ext uri="{FF2B5EF4-FFF2-40B4-BE49-F238E27FC236}">
                    <a16:creationId xmlns:a16="http://schemas.microsoft.com/office/drawing/2014/main" id="{C0E20EE9-2B6A-D6D6-B178-0E5E387B0E2F}"/>
                  </a:ext>
                </a:extLst>
              </p:cNvPr>
              <p:cNvSpPr/>
              <p:nvPr/>
            </p:nvSpPr>
            <p:spPr>
              <a:xfrm>
                <a:off x="9372689" y="2147511"/>
                <a:ext cx="341671" cy="341671"/>
              </a:xfrm>
              <a:prstGeom prst="ellipse">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a:extLst>
                  <a:ext uri="{FF2B5EF4-FFF2-40B4-BE49-F238E27FC236}">
                    <a16:creationId xmlns:a16="http://schemas.microsoft.com/office/drawing/2014/main" id="{A1DDBE06-AEEF-8229-3CE9-E17D6AE0BEC9}"/>
                  </a:ext>
                </a:extLst>
              </p:cNvPr>
              <p:cNvSpPr txBox="1"/>
              <p:nvPr/>
            </p:nvSpPr>
            <p:spPr>
              <a:xfrm>
                <a:off x="8907522" y="1809133"/>
                <a:ext cx="1272003" cy="276999"/>
              </a:xfrm>
              <a:prstGeom prst="rect">
                <a:avLst/>
              </a:prstGeom>
              <a:noFill/>
            </p:spPr>
            <p:txBody>
              <a:bodyPr wrap="square" rtlCol="0">
                <a:spAutoFit/>
              </a:bodyPr>
              <a:lstStyle/>
              <a:p>
                <a:pPr algn="ctr"/>
                <a:r>
                  <a:rPr lang="de-DE" sz="1200" b="1"/>
                  <a:t>Folien-Titel</a:t>
                </a:r>
              </a:p>
            </p:txBody>
          </p:sp>
          <p:sp>
            <p:nvSpPr>
              <p:cNvPr id="24" name="Textfeld 23">
                <a:extLst>
                  <a:ext uri="{FF2B5EF4-FFF2-40B4-BE49-F238E27FC236}">
                    <a16:creationId xmlns:a16="http://schemas.microsoft.com/office/drawing/2014/main" id="{77E0B01C-EB57-B092-0F47-F444329F7C1B}"/>
                  </a:ext>
                </a:extLst>
              </p:cNvPr>
              <p:cNvSpPr txBox="1"/>
              <p:nvPr/>
            </p:nvSpPr>
            <p:spPr>
              <a:xfrm>
                <a:off x="9130568" y="2545669"/>
                <a:ext cx="825910" cy="276999"/>
              </a:xfrm>
              <a:prstGeom prst="rect">
                <a:avLst/>
              </a:prstGeom>
              <a:noFill/>
            </p:spPr>
            <p:txBody>
              <a:bodyPr wrap="square">
                <a:spAutoFit/>
              </a:bodyPr>
              <a:lstStyle/>
              <a:p>
                <a:pPr algn="ctr"/>
                <a:r>
                  <a:rPr lang="de-DE" sz="1200"/>
                  <a:t>#000000</a:t>
                </a:r>
              </a:p>
            </p:txBody>
          </p:sp>
        </p:grpSp>
        <p:cxnSp>
          <p:nvCxnSpPr>
            <p:cNvPr id="27" name="Gerader Verbinder 26">
              <a:extLst>
                <a:ext uri="{FF2B5EF4-FFF2-40B4-BE49-F238E27FC236}">
                  <a16:creationId xmlns:a16="http://schemas.microsoft.com/office/drawing/2014/main" id="{B6C34AAF-A84F-2E65-F15E-EDBD99D5C4C5}"/>
                </a:ext>
              </a:extLst>
            </p:cNvPr>
            <p:cNvCxnSpPr/>
            <p:nvPr/>
          </p:nvCxnSpPr>
          <p:spPr>
            <a:xfrm>
              <a:off x="8435573" y="2213879"/>
              <a:ext cx="0" cy="9242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 name="Foliennummernplatzhalter 3">
            <a:extLst>
              <a:ext uri="{FF2B5EF4-FFF2-40B4-BE49-F238E27FC236}">
                <a16:creationId xmlns:a16="http://schemas.microsoft.com/office/drawing/2014/main" id="{A14CEE40-1345-B7B9-0BE0-6F28F481D087}"/>
              </a:ext>
            </a:extLst>
          </p:cNvPr>
          <p:cNvSpPr>
            <a:spLocks noGrp="1"/>
          </p:cNvSpPr>
          <p:nvPr>
            <p:ph type="sldNum" sz="quarter" idx="12"/>
          </p:nvPr>
        </p:nvSpPr>
        <p:spPr/>
        <p:txBody>
          <a:bodyPr/>
          <a:lstStyle/>
          <a:p>
            <a:fld id="{ED832909-EC19-48EF-8290-21E6AAD8A5C6}" type="slidenum">
              <a:rPr lang="de-DE" smtClean="0"/>
              <a:pPr/>
              <a:t>34</a:t>
            </a:fld>
            <a:endParaRPr lang="de-DE"/>
          </a:p>
        </p:txBody>
      </p:sp>
    </p:spTree>
    <p:extLst>
      <p:ext uri="{BB962C8B-B14F-4D97-AF65-F5344CB8AC3E}">
        <p14:creationId xmlns:p14="http://schemas.microsoft.com/office/powerpoint/2010/main" val="1539974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9A874A2-A753-8CA1-AF98-618FCAF14CE0}"/>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3C643277-E519-2E1C-6905-C245F0FB169E}"/>
              </a:ext>
            </a:extLst>
          </p:cNvPr>
          <p:cNvSpPr>
            <a:spLocks noGrp="1"/>
          </p:cNvSpPr>
          <p:nvPr>
            <p:ph type="title"/>
          </p:nvPr>
        </p:nvSpPr>
        <p:spPr>
          <a:xfrm>
            <a:off x="362339" y="282335"/>
            <a:ext cx="8604379" cy="426848"/>
          </a:xfrm>
        </p:spPr>
        <p:txBody>
          <a:bodyPr anchor="t" anchorCtr="0">
            <a:spAutoFit/>
          </a:bodyPr>
          <a:lstStyle/>
          <a:p>
            <a:r>
              <a:rPr lang="de-DE">
                <a:solidFill>
                  <a:srgbClr val="676666"/>
                </a:solidFill>
              </a:rPr>
              <a:t>AI Chatbot auf der </a:t>
            </a:r>
            <a:r>
              <a:rPr lang="de-DE" err="1">
                <a:solidFill>
                  <a:srgbClr val="676666"/>
                </a:solidFill>
              </a:rPr>
              <a:t>PlanQK</a:t>
            </a:r>
            <a:r>
              <a:rPr lang="de-DE">
                <a:solidFill>
                  <a:srgbClr val="676666"/>
                </a:solidFill>
              </a:rPr>
              <a:t> Platform</a:t>
            </a:r>
          </a:p>
        </p:txBody>
      </p:sp>
      <p:sp>
        <p:nvSpPr>
          <p:cNvPr id="3" name="Fußzeilenplatzhalter 2">
            <a:extLst>
              <a:ext uri="{FF2B5EF4-FFF2-40B4-BE49-F238E27FC236}">
                <a16:creationId xmlns:a16="http://schemas.microsoft.com/office/drawing/2014/main" id="{06CC2FBA-B9B7-D0FD-AAA5-9E0AAB9EC0AB}"/>
              </a:ext>
            </a:extLst>
          </p:cNvPr>
          <p:cNvSpPr>
            <a:spLocks noGrp="1"/>
          </p:cNvSpPr>
          <p:nvPr>
            <p:ph type="ftr" sz="quarter" idx="11"/>
          </p:nvPr>
        </p:nvSpPr>
        <p:spPr/>
        <p:txBody>
          <a:bodyPr/>
          <a:lstStyle/>
          <a:p>
            <a:r>
              <a:rPr lang="de-DE"/>
              <a:t>AI-powered Quantum Expert</a:t>
            </a:r>
          </a:p>
        </p:txBody>
      </p:sp>
      <p:sp>
        <p:nvSpPr>
          <p:cNvPr id="2" name="Textfeld 1">
            <a:extLst>
              <a:ext uri="{FF2B5EF4-FFF2-40B4-BE49-F238E27FC236}">
                <a16:creationId xmlns:a16="http://schemas.microsoft.com/office/drawing/2014/main" id="{98D24F5D-E055-11C1-E150-18272D33E293}"/>
              </a:ext>
            </a:extLst>
          </p:cNvPr>
          <p:cNvSpPr txBox="1"/>
          <p:nvPr/>
        </p:nvSpPr>
        <p:spPr>
          <a:xfrm>
            <a:off x="490309" y="1190845"/>
            <a:ext cx="3344880" cy="307777"/>
          </a:xfrm>
          <a:prstGeom prst="rect">
            <a:avLst/>
          </a:prstGeom>
          <a:noFill/>
        </p:spPr>
        <p:txBody>
          <a:bodyPr wrap="square" rtlCol="0">
            <a:spAutoFit/>
          </a:bodyPr>
          <a:lstStyle/>
          <a:p>
            <a:r>
              <a:rPr lang="de-DE" sz="1400"/>
              <a:t>Guten Morgen Michelle</a:t>
            </a:r>
          </a:p>
        </p:txBody>
      </p:sp>
      <p:pic>
        <p:nvPicPr>
          <p:cNvPr id="1036" name="Picture 12" descr="Laptop Screen PNGs for Free Download">
            <a:extLst>
              <a:ext uri="{FF2B5EF4-FFF2-40B4-BE49-F238E27FC236}">
                <a16:creationId xmlns:a16="http://schemas.microsoft.com/office/drawing/2014/main" id="{016C2E09-C10E-97FD-DBA0-C4E21A17B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556" y="-449622"/>
            <a:ext cx="452199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atbot - Free technology icons">
            <a:extLst>
              <a:ext uri="{FF2B5EF4-FFF2-40B4-BE49-F238E27FC236}">
                <a16:creationId xmlns:a16="http://schemas.microsoft.com/office/drawing/2014/main" id="{06808858-3EF0-8A6B-F050-F12AEBE4F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6838" y="866846"/>
            <a:ext cx="1410704" cy="1410704"/>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descr="Ein Bild, das Computer, computer, Entwurf, Zeichnung enthält.&#10;&#10;KI-generierte Inhalte können fehlerhaft sein.">
            <a:extLst>
              <a:ext uri="{FF2B5EF4-FFF2-40B4-BE49-F238E27FC236}">
                <a16:creationId xmlns:a16="http://schemas.microsoft.com/office/drawing/2014/main" id="{5DD8A671-B0EA-C208-797C-AFA9F5EDE6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37" y="3706223"/>
            <a:ext cx="2654710" cy="2858919"/>
          </a:xfrm>
          <a:prstGeom prst="rect">
            <a:avLst/>
          </a:prstGeom>
        </p:spPr>
      </p:pic>
      <p:pic>
        <p:nvPicPr>
          <p:cNvPr id="7" name="Grafik 6" descr="Ein Bild, das computer, Computer, Zeichnung, Entwurf enthält.&#10;&#10;KI-generierte Inhalte können fehlerhaft sein.">
            <a:extLst>
              <a:ext uri="{FF2B5EF4-FFF2-40B4-BE49-F238E27FC236}">
                <a16:creationId xmlns:a16="http://schemas.microsoft.com/office/drawing/2014/main" id="{3C3A53AF-8695-24C1-63BC-1B2BAC208B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133" y="1053380"/>
            <a:ext cx="2143742" cy="2308646"/>
          </a:xfrm>
          <a:prstGeom prst="rect">
            <a:avLst/>
          </a:prstGeom>
        </p:spPr>
      </p:pic>
      <p:pic>
        <p:nvPicPr>
          <p:cNvPr id="10" name="Grafik 9" descr="Ein Bild, das computer, Computer, Zeichnung, Cartoon enthält.&#10;&#10;KI-generierte Inhalte können fehlerhaft sein.">
            <a:extLst>
              <a:ext uri="{FF2B5EF4-FFF2-40B4-BE49-F238E27FC236}">
                <a16:creationId xmlns:a16="http://schemas.microsoft.com/office/drawing/2014/main" id="{B9720907-B90D-384B-8D2E-458DD13404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89320" y="3538755"/>
            <a:ext cx="2549617" cy="2745742"/>
          </a:xfrm>
          <a:prstGeom prst="rect">
            <a:avLst/>
          </a:prstGeom>
        </p:spPr>
      </p:pic>
      <p:pic>
        <p:nvPicPr>
          <p:cNvPr id="12" name="Grafik 11" descr="Ein Bild, das computer, Computer, Menschliches Gesicht, Darstellung enthält.&#10;&#10;KI-generierte Inhalte können fehlerhaft sein.">
            <a:extLst>
              <a:ext uri="{FF2B5EF4-FFF2-40B4-BE49-F238E27FC236}">
                <a16:creationId xmlns:a16="http://schemas.microsoft.com/office/drawing/2014/main" id="{DB2C5AB2-D452-19F0-C7D4-BDF0203CD1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2760" y="1441140"/>
            <a:ext cx="2308105" cy="2485652"/>
          </a:xfrm>
          <a:prstGeom prst="rect">
            <a:avLst/>
          </a:prstGeom>
        </p:spPr>
      </p:pic>
      <p:pic>
        <p:nvPicPr>
          <p:cNvPr id="14" name="Grafik 13" descr="Ein Bild, das Zeichnung, Entwurf, Darstellung, Cartoon enthält.&#10;&#10;KI-generierte Inhalte können fehlerhaft sein.">
            <a:extLst>
              <a:ext uri="{FF2B5EF4-FFF2-40B4-BE49-F238E27FC236}">
                <a16:creationId xmlns:a16="http://schemas.microsoft.com/office/drawing/2014/main" id="{D7010258-E576-5E89-D3B8-3F08AA4E7C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35189" y="2702506"/>
            <a:ext cx="2654710" cy="2858919"/>
          </a:xfrm>
          <a:prstGeom prst="rect">
            <a:avLst/>
          </a:prstGeom>
        </p:spPr>
      </p:pic>
      <p:sp>
        <p:nvSpPr>
          <p:cNvPr id="4" name="Foliennummernplatzhalter 3">
            <a:extLst>
              <a:ext uri="{FF2B5EF4-FFF2-40B4-BE49-F238E27FC236}">
                <a16:creationId xmlns:a16="http://schemas.microsoft.com/office/drawing/2014/main" id="{EAA434F8-E4B0-36BE-4D0A-7640F8660AA1}"/>
              </a:ext>
            </a:extLst>
          </p:cNvPr>
          <p:cNvSpPr>
            <a:spLocks noGrp="1"/>
          </p:cNvSpPr>
          <p:nvPr>
            <p:ph type="sldNum" sz="quarter" idx="12"/>
          </p:nvPr>
        </p:nvSpPr>
        <p:spPr/>
        <p:txBody>
          <a:bodyPr/>
          <a:lstStyle/>
          <a:p>
            <a:fld id="{ED832909-EC19-48EF-8290-21E6AAD8A5C6}" type="slidenum">
              <a:rPr lang="de-DE" smtClean="0"/>
              <a:pPr/>
              <a:t>35</a:t>
            </a:fld>
            <a:endParaRPr lang="de-DE"/>
          </a:p>
        </p:txBody>
      </p:sp>
    </p:spTree>
    <p:extLst>
      <p:ext uri="{BB962C8B-B14F-4D97-AF65-F5344CB8AC3E}">
        <p14:creationId xmlns:p14="http://schemas.microsoft.com/office/powerpoint/2010/main" val="3741274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34F8F63-AB34-F246-FA65-628283564CD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1F12600-9901-D73F-75CD-68903B419DAC}"/>
              </a:ext>
            </a:extLst>
          </p:cNvPr>
          <p:cNvSpPr>
            <a:spLocks noGrp="1"/>
          </p:cNvSpPr>
          <p:nvPr>
            <p:ph type="title"/>
          </p:nvPr>
        </p:nvSpPr>
        <p:spPr/>
        <p:txBody>
          <a:bodyPr/>
          <a:lstStyle/>
          <a:p>
            <a:endParaRPr lang="de-DE"/>
          </a:p>
        </p:txBody>
      </p:sp>
      <p:sp>
        <p:nvSpPr>
          <p:cNvPr id="5" name="Textfeld 4">
            <a:extLst>
              <a:ext uri="{FF2B5EF4-FFF2-40B4-BE49-F238E27FC236}">
                <a16:creationId xmlns:a16="http://schemas.microsoft.com/office/drawing/2014/main" id="{E45DBBFE-EF65-BC0E-55A3-7C50700338B1}"/>
              </a:ext>
            </a:extLst>
          </p:cNvPr>
          <p:cNvSpPr txBox="1"/>
          <p:nvPr/>
        </p:nvSpPr>
        <p:spPr>
          <a:xfrm>
            <a:off x="362339" y="1927619"/>
            <a:ext cx="6411557" cy="2800767"/>
          </a:xfrm>
          <a:prstGeom prst="rect">
            <a:avLst/>
          </a:prstGeom>
          <a:noFill/>
        </p:spPr>
        <p:txBody>
          <a:bodyPr wrap="square" rtlCol="0">
            <a:spAutoFit/>
          </a:bodyPr>
          <a:lstStyle/>
          <a:p>
            <a:r>
              <a:rPr lang="de-DE" sz="9600" b="1">
                <a:solidFill>
                  <a:srgbClr val="FECC02"/>
                </a:solidFill>
              </a:rPr>
              <a:t>04</a:t>
            </a:r>
          </a:p>
          <a:p>
            <a:r>
              <a:rPr lang="de-DE" sz="8000" err="1">
                <a:solidFill>
                  <a:srgbClr val="828181"/>
                </a:solidFill>
              </a:rPr>
              <a:t>Recap</a:t>
            </a:r>
            <a:endParaRPr lang="de-DE" sz="8000">
              <a:solidFill>
                <a:srgbClr val="FECC02"/>
              </a:solidFill>
            </a:endParaRPr>
          </a:p>
        </p:txBody>
      </p:sp>
      <p:sp>
        <p:nvSpPr>
          <p:cNvPr id="3" name="Rechteck: abgerundete Ecken 2">
            <a:extLst>
              <a:ext uri="{FF2B5EF4-FFF2-40B4-BE49-F238E27FC236}">
                <a16:creationId xmlns:a16="http://schemas.microsoft.com/office/drawing/2014/main" id="{ECD5075D-689F-3A78-EF17-DBD8F5C12405}"/>
              </a:ext>
            </a:extLst>
          </p:cNvPr>
          <p:cNvSpPr/>
          <p:nvPr/>
        </p:nvSpPr>
        <p:spPr>
          <a:xfrm>
            <a:off x="5796238" y="352313"/>
            <a:ext cx="984344" cy="2641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Lars</a:t>
            </a:r>
          </a:p>
        </p:txBody>
      </p:sp>
      <p:sp>
        <p:nvSpPr>
          <p:cNvPr id="6" name="Fußzeilenplatzhalter 5">
            <a:extLst>
              <a:ext uri="{FF2B5EF4-FFF2-40B4-BE49-F238E27FC236}">
                <a16:creationId xmlns:a16="http://schemas.microsoft.com/office/drawing/2014/main" id="{23737945-D23B-CFED-9552-D51843C790BA}"/>
              </a:ext>
            </a:extLst>
          </p:cNvPr>
          <p:cNvSpPr>
            <a:spLocks noGrp="1"/>
          </p:cNvSpPr>
          <p:nvPr>
            <p:ph type="ftr" sz="quarter" idx="11"/>
          </p:nvPr>
        </p:nvSpPr>
        <p:spPr/>
        <p:txBody>
          <a:bodyPr/>
          <a:lstStyle/>
          <a:p>
            <a:r>
              <a:rPr lang="de-DE" sz="1200"/>
              <a:t>AI-powered Quantum Expert</a:t>
            </a:r>
            <a:endParaRPr lang="de-DE"/>
          </a:p>
        </p:txBody>
      </p:sp>
      <p:sp>
        <p:nvSpPr>
          <p:cNvPr id="4" name="Foliennummernplatzhalter 3">
            <a:extLst>
              <a:ext uri="{FF2B5EF4-FFF2-40B4-BE49-F238E27FC236}">
                <a16:creationId xmlns:a16="http://schemas.microsoft.com/office/drawing/2014/main" id="{CC1FAC03-85FA-585E-33B4-01233E536D49}"/>
              </a:ext>
            </a:extLst>
          </p:cNvPr>
          <p:cNvSpPr>
            <a:spLocks noGrp="1"/>
          </p:cNvSpPr>
          <p:nvPr>
            <p:ph type="sldNum" sz="quarter" idx="12"/>
          </p:nvPr>
        </p:nvSpPr>
        <p:spPr/>
        <p:txBody>
          <a:bodyPr/>
          <a:lstStyle/>
          <a:p>
            <a:fld id="{ED832909-EC19-48EF-8290-21E6AAD8A5C6}" type="slidenum">
              <a:rPr lang="de-DE" smtClean="0"/>
              <a:pPr/>
              <a:t>36</a:t>
            </a:fld>
            <a:endParaRPr lang="de-DE"/>
          </a:p>
        </p:txBody>
      </p:sp>
    </p:spTree>
    <p:extLst>
      <p:ext uri="{BB962C8B-B14F-4D97-AF65-F5344CB8AC3E}">
        <p14:creationId xmlns:p14="http://schemas.microsoft.com/office/powerpoint/2010/main" val="3492798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AF7844-BD5A-48AC-B1B7-915F68E199CD}"/>
              </a:ext>
            </a:extLst>
          </p:cNvPr>
          <p:cNvSpPr>
            <a:spLocks noGrp="1"/>
          </p:cNvSpPr>
          <p:nvPr>
            <p:ph type="title"/>
          </p:nvPr>
        </p:nvSpPr>
        <p:spPr/>
        <p:txBody>
          <a:bodyPr/>
          <a:lstStyle/>
          <a:p>
            <a:endParaRPr lang="de-DE"/>
          </a:p>
        </p:txBody>
      </p:sp>
      <p:sp>
        <p:nvSpPr>
          <p:cNvPr id="3" name="Fußzeilenplatzhalter 2">
            <a:extLst>
              <a:ext uri="{FF2B5EF4-FFF2-40B4-BE49-F238E27FC236}">
                <a16:creationId xmlns:a16="http://schemas.microsoft.com/office/drawing/2014/main" id="{2A90A78E-3CF2-EBCC-6BC2-24312BF843C0}"/>
              </a:ext>
            </a:extLst>
          </p:cNvPr>
          <p:cNvSpPr>
            <a:spLocks noGrp="1"/>
          </p:cNvSpPr>
          <p:nvPr>
            <p:ph type="ftr" sz="quarter" idx="11"/>
          </p:nvPr>
        </p:nvSpPr>
        <p:spPr/>
        <p:txBody>
          <a:bodyPr/>
          <a:lstStyle/>
          <a:p>
            <a:r>
              <a:rPr lang="de-DE"/>
              <a:t>AI-powered Quantum Expert</a:t>
            </a:r>
          </a:p>
        </p:txBody>
      </p:sp>
      <p:sp>
        <p:nvSpPr>
          <p:cNvPr id="5" name="Textfeld 4">
            <a:extLst>
              <a:ext uri="{FF2B5EF4-FFF2-40B4-BE49-F238E27FC236}">
                <a16:creationId xmlns:a16="http://schemas.microsoft.com/office/drawing/2014/main" id="{B0AD7315-FAE1-669F-16BB-EECAA64F9ABD}"/>
              </a:ext>
            </a:extLst>
          </p:cNvPr>
          <p:cNvSpPr txBox="1"/>
          <p:nvPr/>
        </p:nvSpPr>
        <p:spPr>
          <a:xfrm>
            <a:off x="362339" y="1788160"/>
            <a:ext cx="5750560" cy="646331"/>
          </a:xfrm>
          <a:prstGeom prst="rect">
            <a:avLst/>
          </a:prstGeom>
          <a:noFill/>
        </p:spPr>
        <p:txBody>
          <a:bodyPr wrap="square" rtlCol="0">
            <a:spAutoFit/>
          </a:bodyPr>
          <a:lstStyle/>
          <a:p>
            <a:pPr marL="285750" indent="-285750">
              <a:buFont typeface="Arial" panose="020B0604020202020204" pitchFamily="34" charset="0"/>
              <a:buChar char="•"/>
            </a:pPr>
            <a:r>
              <a:rPr lang="de-DE"/>
              <a:t>Vorteile von RAG Folie – Was ist RAG</a:t>
            </a:r>
          </a:p>
          <a:p>
            <a:pPr marL="285750" indent="-285750">
              <a:buFont typeface="Arial" panose="020B0604020202020204" pitchFamily="34" charset="0"/>
              <a:buChar char="•"/>
            </a:pPr>
            <a:r>
              <a:rPr lang="de-DE"/>
              <a:t>Warum nützlich für KIPU?!</a:t>
            </a:r>
          </a:p>
        </p:txBody>
      </p:sp>
      <p:sp>
        <p:nvSpPr>
          <p:cNvPr id="6" name="Rechteck: abgerundete Ecken 5">
            <a:extLst>
              <a:ext uri="{FF2B5EF4-FFF2-40B4-BE49-F238E27FC236}">
                <a16:creationId xmlns:a16="http://schemas.microsoft.com/office/drawing/2014/main" id="{2628E0FA-7982-F34B-1F10-2D472E5C0CE9}"/>
              </a:ext>
            </a:extLst>
          </p:cNvPr>
          <p:cNvSpPr/>
          <p:nvPr/>
        </p:nvSpPr>
        <p:spPr>
          <a:xfrm>
            <a:off x="5796238" y="352313"/>
            <a:ext cx="984344" cy="2641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Lars</a:t>
            </a:r>
          </a:p>
        </p:txBody>
      </p:sp>
      <p:sp>
        <p:nvSpPr>
          <p:cNvPr id="4" name="Foliennummernplatzhalter 3">
            <a:extLst>
              <a:ext uri="{FF2B5EF4-FFF2-40B4-BE49-F238E27FC236}">
                <a16:creationId xmlns:a16="http://schemas.microsoft.com/office/drawing/2014/main" id="{68CB5206-D125-3D8F-7BB9-A9E45869788C}"/>
              </a:ext>
            </a:extLst>
          </p:cNvPr>
          <p:cNvSpPr>
            <a:spLocks noGrp="1"/>
          </p:cNvSpPr>
          <p:nvPr>
            <p:ph type="sldNum" sz="quarter" idx="12"/>
          </p:nvPr>
        </p:nvSpPr>
        <p:spPr/>
        <p:txBody>
          <a:bodyPr/>
          <a:lstStyle/>
          <a:p>
            <a:fld id="{ED832909-EC19-48EF-8290-21E6AAD8A5C6}" type="slidenum">
              <a:rPr lang="de-DE" smtClean="0"/>
              <a:pPr/>
              <a:t>37</a:t>
            </a:fld>
            <a:endParaRPr lang="de-DE"/>
          </a:p>
        </p:txBody>
      </p:sp>
    </p:spTree>
    <p:extLst>
      <p:ext uri="{BB962C8B-B14F-4D97-AF65-F5344CB8AC3E}">
        <p14:creationId xmlns:p14="http://schemas.microsoft.com/office/powerpoint/2010/main" val="3574544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BD063D7D-0B21-70BD-A78D-9AB763CCCCD0}"/>
              </a:ext>
            </a:extLst>
          </p:cNvPr>
          <p:cNvSpPr>
            <a:spLocks noGrp="1"/>
          </p:cNvSpPr>
          <p:nvPr>
            <p:ph type="title"/>
          </p:nvPr>
        </p:nvSpPr>
        <p:spPr/>
        <p:txBody>
          <a:bodyPr/>
          <a:lstStyle/>
          <a:p>
            <a:endParaRPr lang="de-DE"/>
          </a:p>
        </p:txBody>
      </p:sp>
      <p:sp>
        <p:nvSpPr>
          <p:cNvPr id="3" name="Fußzeilenplatzhalter 2">
            <a:extLst>
              <a:ext uri="{FF2B5EF4-FFF2-40B4-BE49-F238E27FC236}">
                <a16:creationId xmlns:a16="http://schemas.microsoft.com/office/drawing/2014/main" id="{BCEAA940-018E-C68C-ED0D-CF7C645C2BB2}"/>
              </a:ext>
            </a:extLst>
          </p:cNvPr>
          <p:cNvSpPr>
            <a:spLocks noGrp="1"/>
          </p:cNvSpPr>
          <p:nvPr>
            <p:ph type="ftr" sz="quarter" idx="11"/>
          </p:nvPr>
        </p:nvSpPr>
        <p:spPr/>
        <p:txBody>
          <a:bodyPr/>
          <a:lstStyle/>
          <a:p>
            <a:r>
              <a:rPr lang="de-DE"/>
              <a:t>AI-powered Quantum Expert</a:t>
            </a:r>
          </a:p>
        </p:txBody>
      </p:sp>
      <p:sp>
        <p:nvSpPr>
          <p:cNvPr id="5" name="Textfeld 4">
            <a:extLst>
              <a:ext uri="{FF2B5EF4-FFF2-40B4-BE49-F238E27FC236}">
                <a16:creationId xmlns:a16="http://schemas.microsoft.com/office/drawing/2014/main" id="{55F96BD0-BFF1-9367-08D4-4736A5BDA212}"/>
              </a:ext>
            </a:extLst>
          </p:cNvPr>
          <p:cNvSpPr txBox="1"/>
          <p:nvPr/>
        </p:nvSpPr>
        <p:spPr>
          <a:xfrm>
            <a:off x="362339" y="1788160"/>
            <a:ext cx="5750560" cy="923330"/>
          </a:xfrm>
          <a:prstGeom prst="rect">
            <a:avLst/>
          </a:prstGeom>
          <a:noFill/>
        </p:spPr>
        <p:txBody>
          <a:bodyPr wrap="square" rtlCol="0">
            <a:spAutoFit/>
          </a:bodyPr>
          <a:lstStyle/>
          <a:p>
            <a:pPr marL="285750" indent="-285750">
              <a:buFont typeface="Arial" panose="020B0604020202020204" pitchFamily="34" charset="0"/>
              <a:buChar char="•"/>
            </a:pPr>
            <a:r>
              <a:rPr lang="de-DE"/>
              <a:t>Azure MVP</a:t>
            </a:r>
          </a:p>
          <a:p>
            <a:pPr marL="285750" indent="-285750">
              <a:buFont typeface="Arial" panose="020B0604020202020204" pitchFamily="34" charset="0"/>
              <a:buChar char="•"/>
            </a:pPr>
            <a:r>
              <a:rPr lang="de-DE" err="1"/>
              <a:t>Prompting</a:t>
            </a:r>
            <a:r>
              <a:rPr lang="de-DE"/>
              <a:t> Pattern einbauen</a:t>
            </a:r>
          </a:p>
          <a:p>
            <a:pPr marL="285750" indent="-285750">
              <a:buFont typeface="Arial" panose="020B0604020202020204" pitchFamily="34" charset="0"/>
              <a:buChar char="•"/>
            </a:pPr>
            <a:r>
              <a:rPr lang="de-DE" err="1"/>
              <a:t>Tbd</a:t>
            </a:r>
            <a:r>
              <a:rPr lang="de-DE"/>
              <a:t>….</a:t>
            </a:r>
          </a:p>
        </p:txBody>
      </p:sp>
      <p:sp>
        <p:nvSpPr>
          <p:cNvPr id="7" name="Rechteck: abgerundete Ecken 6">
            <a:extLst>
              <a:ext uri="{FF2B5EF4-FFF2-40B4-BE49-F238E27FC236}">
                <a16:creationId xmlns:a16="http://schemas.microsoft.com/office/drawing/2014/main" id="{8B2673A9-96A0-A90B-8795-34C30CB507EA}"/>
              </a:ext>
            </a:extLst>
          </p:cNvPr>
          <p:cNvSpPr/>
          <p:nvPr/>
        </p:nvSpPr>
        <p:spPr>
          <a:xfrm>
            <a:off x="5796238" y="352313"/>
            <a:ext cx="984344" cy="2641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Lars</a:t>
            </a:r>
          </a:p>
        </p:txBody>
      </p:sp>
      <p:sp>
        <p:nvSpPr>
          <p:cNvPr id="2" name="Foliennummernplatzhalter 1">
            <a:extLst>
              <a:ext uri="{FF2B5EF4-FFF2-40B4-BE49-F238E27FC236}">
                <a16:creationId xmlns:a16="http://schemas.microsoft.com/office/drawing/2014/main" id="{E94ABD87-B3CB-9926-924D-587AB51754F3}"/>
              </a:ext>
            </a:extLst>
          </p:cNvPr>
          <p:cNvSpPr>
            <a:spLocks noGrp="1"/>
          </p:cNvSpPr>
          <p:nvPr>
            <p:ph type="sldNum" sz="quarter" idx="12"/>
          </p:nvPr>
        </p:nvSpPr>
        <p:spPr/>
        <p:txBody>
          <a:bodyPr/>
          <a:lstStyle/>
          <a:p>
            <a:fld id="{ED832909-EC19-48EF-8290-21E6AAD8A5C6}" type="slidenum">
              <a:rPr lang="de-DE" smtClean="0"/>
              <a:pPr/>
              <a:t>38</a:t>
            </a:fld>
            <a:endParaRPr lang="de-DE"/>
          </a:p>
        </p:txBody>
      </p:sp>
    </p:spTree>
    <p:extLst>
      <p:ext uri="{BB962C8B-B14F-4D97-AF65-F5344CB8AC3E}">
        <p14:creationId xmlns:p14="http://schemas.microsoft.com/office/powerpoint/2010/main" val="3400435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B56D9-C007-A0BB-303B-7B5FB4CC0A1D}"/>
              </a:ext>
            </a:extLst>
          </p:cNvPr>
          <p:cNvSpPr>
            <a:spLocks noGrp="1"/>
          </p:cNvSpPr>
          <p:nvPr>
            <p:ph type="title"/>
          </p:nvPr>
        </p:nvSpPr>
        <p:spPr/>
        <p:txBody>
          <a:bodyPr/>
          <a:lstStyle/>
          <a:p>
            <a:r>
              <a:rPr lang="en-US"/>
              <a:t>Azure MVP</a:t>
            </a:r>
          </a:p>
        </p:txBody>
      </p:sp>
      <p:sp>
        <p:nvSpPr>
          <p:cNvPr id="3" name="Footer Placeholder 2">
            <a:extLst>
              <a:ext uri="{FF2B5EF4-FFF2-40B4-BE49-F238E27FC236}">
                <a16:creationId xmlns:a16="http://schemas.microsoft.com/office/drawing/2014/main" id="{BF06A673-9995-6CA2-298C-468D437881AE}"/>
              </a:ext>
            </a:extLst>
          </p:cNvPr>
          <p:cNvSpPr>
            <a:spLocks noGrp="1"/>
          </p:cNvSpPr>
          <p:nvPr>
            <p:ph type="ftr" sz="quarter" idx="11"/>
          </p:nvPr>
        </p:nvSpPr>
        <p:spPr/>
        <p:txBody>
          <a:bodyPr/>
          <a:lstStyle/>
          <a:p>
            <a:r>
              <a:rPr lang="de-DE"/>
              <a:t>AI-powered Quantum Expert</a:t>
            </a:r>
          </a:p>
        </p:txBody>
      </p:sp>
      <p:sp>
        <p:nvSpPr>
          <p:cNvPr id="7" name="Abgerundetes Rechteck 5">
            <a:extLst>
              <a:ext uri="{FF2B5EF4-FFF2-40B4-BE49-F238E27FC236}">
                <a16:creationId xmlns:a16="http://schemas.microsoft.com/office/drawing/2014/main" id="{A8070953-DDC9-25D3-1F56-EF88619D4479}"/>
              </a:ext>
            </a:extLst>
          </p:cNvPr>
          <p:cNvSpPr/>
          <p:nvPr/>
        </p:nvSpPr>
        <p:spPr>
          <a:xfrm>
            <a:off x="332286" y="1075303"/>
            <a:ext cx="4594701" cy="5164304"/>
          </a:xfrm>
          <a:prstGeom prst="roundRect">
            <a:avLst>
              <a:gd name="adj" fmla="val 4683"/>
            </a:avLst>
          </a:prstGeom>
          <a:solidFill>
            <a:srgbClr val="FECC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600">
              <a:solidFill>
                <a:srgbClr val="676666"/>
              </a:solidFill>
            </a:endParaRPr>
          </a:p>
        </p:txBody>
      </p:sp>
      <p:sp>
        <p:nvSpPr>
          <p:cNvPr id="9" name="Textfeld 14">
            <a:extLst>
              <a:ext uri="{FF2B5EF4-FFF2-40B4-BE49-F238E27FC236}">
                <a16:creationId xmlns:a16="http://schemas.microsoft.com/office/drawing/2014/main" id="{6663B8BA-F111-EFBA-FBB7-3CCE8314E8DF}"/>
              </a:ext>
            </a:extLst>
          </p:cNvPr>
          <p:cNvSpPr txBox="1"/>
          <p:nvPr/>
        </p:nvSpPr>
        <p:spPr>
          <a:xfrm>
            <a:off x="577361" y="1318353"/>
            <a:ext cx="3973174" cy="4708981"/>
          </a:xfrm>
          <a:prstGeom prst="rect">
            <a:avLst/>
          </a:prstGeom>
          <a:noFill/>
        </p:spPr>
        <p:txBody>
          <a:bodyPr wrap="square" lIns="91440" tIns="45720" rIns="91440" bIns="45720" rtlCol="0" anchor="t">
            <a:spAutoFit/>
          </a:bodyPr>
          <a:lstStyle/>
          <a:p>
            <a:r>
              <a:rPr lang="de-DE">
                <a:solidFill>
                  <a:srgbClr val="676666"/>
                </a:solidFill>
              </a:rPr>
              <a:t>Vorteile von Azure:</a:t>
            </a:r>
            <a:endParaRPr lang="de-DE" sz="1400">
              <a:solidFill>
                <a:srgbClr val="676666"/>
              </a:solidFill>
            </a:endParaRPr>
          </a:p>
          <a:p>
            <a:pPr>
              <a:lnSpc>
                <a:spcPct val="150000"/>
              </a:lnSpc>
            </a:pPr>
            <a:r>
              <a:rPr lang="de-DE" sz="1200" b="1"/>
              <a:t>1. Skalierbarkeit</a:t>
            </a:r>
            <a:endParaRPr lang="de-DE" sz="1200"/>
          </a:p>
          <a:p>
            <a:pPr>
              <a:lnSpc>
                <a:spcPct val="150000"/>
              </a:lnSpc>
            </a:pPr>
            <a:r>
              <a:rPr lang="de-DE" sz="1200"/>
              <a:t>• Einfachere und bessere Möglichkeit der Skalierung im produktiven Zustand oder des Klonens für separate Verwendung</a:t>
            </a:r>
          </a:p>
          <a:p>
            <a:pPr>
              <a:lnSpc>
                <a:spcPct val="150000"/>
              </a:lnSpc>
            </a:pPr>
            <a:r>
              <a:rPr lang="de-DE" sz="1200" b="1"/>
              <a:t>2. Erweiterte Anpassungsmöglichkeiten</a:t>
            </a:r>
            <a:endParaRPr lang="de-DE" sz="1200"/>
          </a:p>
          <a:p>
            <a:pPr>
              <a:lnSpc>
                <a:spcPct val="150000"/>
              </a:lnSpc>
            </a:pPr>
            <a:r>
              <a:rPr lang="de-DE" sz="1200"/>
              <a:t>• Größere Möglichkeit Services auszuwählen und miteinander zu verknüpfen für bessere Ergebnisse oder Erfahrungen</a:t>
            </a:r>
          </a:p>
          <a:p>
            <a:pPr>
              <a:lnSpc>
                <a:spcPct val="150000"/>
              </a:lnSpc>
            </a:pPr>
            <a:r>
              <a:rPr lang="de-DE" sz="1200" b="1"/>
              <a:t>3. Anbindung an bestehende Ressourcen</a:t>
            </a:r>
            <a:endParaRPr lang="de-DE" sz="1200"/>
          </a:p>
          <a:p>
            <a:pPr>
              <a:lnSpc>
                <a:spcPct val="150000"/>
              </a:lnSpc>
            </a:pPr>
            <a:r>
              <a:rPr lang="de-DE" sz="1200"/>
              <a:t>• </a:t>
            </a:r>
            <a:r>
              <a:rPr lang="de-DE" sz="1200" err="1"/>
              <a:t>Kipu</a:t>
            </a:r>
            <a:r>
              <a:rPr lang="de-DE" sz="1200"/>
              <a:t> kann seine bestehenden Ressourcen in Azure schnell an den Chatbot anbinden</a:t>
            </a:r>
            <a:endParaRPr lang="de-DE" sz="1200">
              <a:solidFill>
                <a:srgbClr val="000000"/>
              </a:solidFill>
            </a:endParaRPr>
          </a:p>
          <a:p>
            <a:pPr>
              <a:lnSpc>
                <a:spcPct val="150000"/>
              </a:lnSpc>
            </a:pPr>
            <a:r>
              <a:rPr lang="de-DE" sz="1200" b="1">
                <a:solidFill>
                  <a:srgbClr val="000000"/>
                </a:solidFill>
              </a:rPr>
              <a:t>4. Übersicht &amp; Management</a:t>
            </a:r>
            <a:endParaRPr lang="de-DE"/>
          </a:p>
          <a:p>
            <a:pPr marL="171450" indent="-171450">
              <a:lnSpc>
                <a:spcPct val="150000"/>
              </a:lnSpc>
              <a:buFont typeface="Arial"/>
              <a:buChar char="•"/>
            </a:pPr>
            <a:r>
              <a:rPr lang="de-DE" sz="1200">
                <a:solidFill>
                  <a:srgbClr val="000000"/>
                </a:solidFill>
              </a:rPr>
              <a:t>Gute Sichtbarkeit der Nutzung von einzelnen Ressourcen und deren Management hinsichtlich Kosten etc.</a:t>
            </a:r>
          </a:p>
          <a:p>
            <a:endParaRPr lang="de-DE" sz="1200" b="1">
              <a:solidFill>
                <a:srgbClr val="000000"/>
              </a:solidFill>
            </a:endParaRPr>
          </a:p>
        </p:txBody>
      </p:sp>
      <p:pic>
        <p:nvPicPr>
          <p:cNvPr id="6" name="Picture 5">
            <a:extLst>
              <a:ext uri="{FF2B5EF4-FFF2-40B4-BE49-F238E27FC236}">
                <a16:creationId xmlns:a16="http://schemas.microsoft.com/office/drawing/2014/main" id="{2E919C1E-9A2A-B6D6-4B0E-FF85F94A537C}"/>
              </a:ext>
            </a:extLst>
          </p:cNvPr>
          <p:cNvPicPr>
            <a:picLocks noChangeAspect="1"/>
          </p:cNvPicPr>
          <p:nvPr/>
        </p:nvPicPr>
        <p:blipFill>
          <a:blip r:embed="rId2"/>
          <a:srcRect r="80054" b="378"/>
          <a:stretch/>
        </p:blipFill>
        <p:spPr>
          <a:xfrm>
            <a:off x="5044965" y="1924359"/>
            <a:ext cx="2431822" cy="3457724"/>
          </a:xfrm>
          <a:prstGeom prst="rect">
            <a:avLst/>
          </a:prstGeom>
          <a:effectLst>
            <a:outerShdw blurRad="50800" dist="38100" dir="5400000" algn="t" rotWithShape="0">
              <a:prstClr val="black">
                <a:alpha val="40000"/>
              </a:prstClr>
            </a:outerShdw>
          </a:effectLst>
        </p:spPr>
      </p:pic>
      <p:pic>
        <p:nvPicPr>
          <p:cNvPr id="10" name="Picture 9">
            <a:extLst>
              <a:ext uri="{FF2B5EF4-FFF2-40B4-BE49-F238E27FC236}">
                <a16:creationId xmlns:a16="http://schemas.microsoft.com/office/drawing/2014/main" id="{8003755F-CB82-8028-FBE6-FF3250171A11}"/>
              </a:ext>
            </a:extLst>
          </p:cNvPr>
          <p:cNvPicPr>
            <a:picLocks noChangeAspect="1"/>
          </p:cNvPicPr>
          <p:nvPr/>
        </p:nvPicPr>
        <p:blipFill>
          <a:blip r:embed="rId2"/>
          <a:srcRect l="33621" r="34052" b="189"/>
          <a:stretch/>
        </p:blipFill>
        <p:spPr>
          <a:xfrm>
            <a:off x="7817068" y="1924359"/>
            <a:ext cx="3941394" cy="3464284"/>
          </a:xfrm>
          <a:prstGeom prst="rect">
            <a:avLst/>
          </a:prstGeom>
          <a:effectLst>
            <a:outerShdw blurRad="50800" dist="38100" dir="5400000" algn="t" rotWithShape="0">
              <a:prstClr val="black">
                <a:alpha val="40000"/>
              </a:prstClr>
            </a:outerShdw>
          </a:effectLst>
        </p:spPr>
      </p:pic>
      <p:sp>
        <p:nvSpPr>
          <p:cNvPr id="4" name="Foliennummernplatzhalter 3">
            <a:extLst>
              <a:ext uri="{FF2B5EF4-FFF2-40B4-BE49-F238E27FC236}">
                <a16:creationId xmlns:a16="http://schemas.microsoft.com/office/drawing/2014/main" id="{3E8B3EEB-2903-0790-4F70-7815D1723309}"/>
              </a:ext>
            </a:extLst>
          </p:cNvPr>
          <p:cNvSpPr>
            <a:spLocks noGrp="1"/>
          </p:cNvSpPr>
          <p:nvPr>
            <p:ph type="sldNum" sz="quarter" idx="12"/>
          </p:nvPr>
        </p:nvSpPr>
        <p:spPr/>
        <p:txBody>
          <a:bodyPr/>
          <a:lstStyle/>
          <a:p>
            <a:fld id="{ED832909-EC19-48EF-8290-21E6AAD8A5C6}" type="slidenum">
              <a:rPr lang="de-DE" smtClean="0"/>
              <a:pPr/>
              <a:t>39</a:t>
            </a:fld>
            <a:endParaRPr lang="de-DE"/>
          </a:p>
        </p:txBody>
      </p:sp>
    </p:spTree>
    <p:extLst>
      <p:ext uri="{BB962C8B-B14F-4D97-AF65-F5344CB8AC3E}">
        <p14:creationId xmlns:p14="http://schemas.microsoft.com/office/powerpoint/2010/main" val="1233725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EF195A-BAA6-EBAC-802F-8171FA165F6E}"/>
              </a:ext>
            </a:extLst>
          </p:cNvPr>
          <p:cNvSpPr>
            <a:spLocks noGrp="1"/>
          </p:cNvSpPr>
          <p:nvPr>
            <p:ph type="title"/>
          </p:nvPr>
        </p:nvSpPr>
        <p:spPr/>
        <p:txBody>
          <a:bodyPr/>
          <a:lstStyle/>
          <a:p>
            <a:r>
              <a:rPr lang="de-DE">
                <a:solidFill>
                  <a:srgbClr val="676666"/>
                </a:solidFill>
              </a:rPr>
              <a:t>Projektsteckbrief </a:t>
            </a:r>
          </a:p>
        </p:txBody>
      </p:sp>
      <p:sp>
        <p:nvSpPr>
          <p:cNvPr id="3" name="Fußzeilenplatzhalter 2">
            <a:extLst>
              <a:ext uri="{FF2B5EF4-FFF2-40B4-BE49-F238E27FC236}">
                <a16:creationId xmlns:a16="http://schemas.microsoft.com/office/drawing/2014/main" id="{AAA8D715-8D20-B3C1-A87A-2482FB7C3322}"/>
              </a:ext>
            </a:extLst>
          </p:cNvPr>
          <p:cNvSpPr>
            <a:spLocks noGrp="1"/>
          </p:cNvSpPr>
          <p:nvPr>
            <p:ph type="ftr" sz="quarter" idx="11"/>
          </p:nvPr>
        </p:nvSpPr>
        <p:spPr/>
        <p:txBody>
          <a:bodyPr/>
          <a:lstStyle/>
          <a:p>
            <a:r>
              <a:rPr lang="de-DE"/>
              <a:t>AI-powered Quantum Expert</a:t>
            </a:r>
          </a:p>
        </p:txBody>
      </p:sp>
      <p:sp>
        <p:nvSpPr>
          <p:cNvPr id="6" name="Abgerundetes Rechteck 5">
            <a:extLst>
              <a:ext uri="{FF2B5EF4-FFF2-40B4-BE49-F238E27FC236}">
                <a16:creationId xmlns:a16="http://schemas.microsoft.com/office/drawing/2014/main" id="{AACEEE78-0912-25E5-B7EE-F2347821B821}"/>
              </a:ext>
            </a:extLst>
          </p:cNvPr>
          <p:cNvSpPr/>
          <p:nvPr/>
        </p:nvSpPr>
        <p:spPr>
          <a:xfrm>
            <a:off x="362339" y="855024"/>
            <a:ext cx="6866605" cy="1425038"/>
          </a:xfrm>
          <a:prstGeom prst="roundRect">
            <a:avLst>
              <a:gd name="adj" fmla="val 10457"/>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p>
        </p:txBody>
      </p:sp>
      <p:sp>
        <p:nvSpPr>
          <p:cNvPr id="7" name="Abgerundetes Rechteck 6">
            <a:extLst>
              <a:ext uri="{FF2B5EF4-FFF2-40B4-BE49-F238E27FC236}">
                <a16:creationId xmlns:a16="http://schemas.microsoft.com/office/drawing/2014/main" id="{9A6DDC9A-FF6F-B760-D487-A549B9C9672B}"/>
              </a:ext>
            </a:extLst>
          </p:cNvPr>
          <p:cNvSpPr/>
          <p:nvPr/>
        </p:nvSpPr>
        <p:spPr>
          <a:xfrm>
            <a:off x="362339" y="2347164"/>
            <a:ext cx="3431969" cy="3828004"/>
          </a:xfrm>
          <a:prstGeom prst="roundRect">
            <a:avLst>
              <a:gd name="adj" fmla="val 4348"/>
            </a:avLst>
          </a:prstGeom>
          <a:solidFill>
            <a:srgbClr val="81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p>
        </p:txBody>
      </p:sp>
      <p:sp>
        <p:nvSpPr>
          <p:cNvPr id="9" name="Abgerundetes Rechteck 8">
            <a:extLst>
              <a:ext uri="{FF2B5EF4-FFF2-40B4-BE49-F238E27FC236}">
                <a16:creationId xmlns:a16="http://schemas.microsoft.com/office/drawing/2014/main" id="{2554CB86-58DD-4BC8-4A7C-31BA027F06F1}"/>
              </a:ext>
            </a:extLst>
          </p:cNvPr>
          <p:cNvSpPr/>
          <p:nvPr/>
        </p:nvSpPr>
        <p:spPr>
          <a:xfrm>
            <a:off x="3874484" y="2345942"/>
            <a:ext cx="3354460" cy="3828004"/>
          </a:xfrm>
          <a:prstGeom prst="roundRect">
            <a:avLst>
              <a:gd name="adj" fmla="val 4634"/>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p>
        </p:txBody>
      </p:sp>
      <p:sp>
        <p:nvSpPr>
          <p:cNvPr id="10" name="Abgerundetes Rechteck 9">
            <a:extLst>
              <a:ext uri="{FF2B5EF4-FFF2-40B4-BE49-F238E27FC236}">
                <a16:creationId xmlns:a16="http://schemas.microsoft.com/office/drawing/2014/main" id="{B76CF101-5341-D5BC-339A-3922553358B3}"/>
              </a:ext>
            </a:extLst>
          </p:cNvPr>
          <p:cNvSpPr/>
          <p:nvPr/>
        </p:nvSpPr>
        <p:spPr>
          <a:xfrm>
            <a:off x="7309121" y="855024"/>
            <a:ext cx="4520540" cy="2635200"/>
          </a:xfrm>
          <a:prstGeom prst="roundRect">
            <a:avLst>
              <a:gd name="adj" fmla="val 5100"/>
            </a:avLst>
          </a:prstGeom>
          <a:solidFill>
            <a:srgbClr val="81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p>
        </p:txBody>
      </p:sp>
      <p:sp>
        <p:nvSpPr>
          <p:cNvPr id="11" name="Textfeld 10">
            <a:extLst>
              <a:ext uri="{FF2B5EF4-FFF2-40B4-BE49-F238E27FC236}">
                <a16:creationId xmlns:a16="http://schemas.microsoft.com/office/drawing/2014/main" id="{9B242EA0-5C2D-D4E4-C202-EAC36F291ACE}"/>
              </a:ext>
            </a:extLst>
          </p:cNvPr>
          <p:cNvSpPr txBox="1"/>
          <p:nvPr/>
        </p:nvSpPr>
        <p:spPr>
          <a:xfrm>
            <a:off x="564220" y="923292"/>
            <a:ext cx="6460176" cy="1146468"/>
          </a:xfrm>
          <a:prstGeom prst="rect">
            <a:avLst/>
          </a:prstGeom>
          <a:noFill/>
        </p:spPr>
        <p:txBody>
          <a:bodyPr wrap="square" rtlCol="0">
            <a:spAutoFit/>
          </a:bodyPr>
          <a:lstStyle/>
          <a:p>
            <a:r>
              <a:rPr lang="de-DE" sz="1600" b="1">
                <a:solidFill>
                  <a:srgbClr val="676666"/>
                </a:solidFill>
              </a:rPr>
              <a:t>Projektziel:</a:t>
            </a:r>
          </a:p>
          <a:p>
            <a:endParaRPr lang="de-DE" sz="900" b="1">
              <a:solidFill>
                <a:srgbClr val="676666"/>
              </a:solidFill>
            </a:endParaRPr>
          </a:p>
          <a:p>
            <a:r>
              <a:rPr lang="de-DE" sz="1400" b="0" i="0" u="none" strike="noStrike">
                <a:solidFill>
                  <a:srgbClr val="676666"/>
                </a:solidFill>
                <a:effectLst/>
              </a:rPr>
              <a:t>Entwicklung eines funktionierenden Chatbots, der mithilfe des RAG-Ansatzes (Retrieval-</a:t>
            </a:r>
            <a:r>
              <a:rPr lang="de-DE" sz="1400" b="0" i="0" u="none" strike="noStrike" err="1">
                <a:solidFill>
                  <a:srgbClr val="676666"/>
                </a:solidFill>
                <a:effectLst/>
              </a:rPr>
              <a:t>Augmented</a:t>
            </a:r>
            <a:r>
              <a:rPr lang="de-DE" sz="1400" b="0" i="0" u="none" strike="noStrike">
                <a:solidFill>
                  <a:srgbClr val="676666"/>
                </a:solidFill>
                <a:effectLst/>
              </a:rPr>
              <a:t> Generation) auf eine Datenbank mit Quantenalgorithmen zugreift, um auf Nutzeranfragen passende Algorithmen bereitzustellen​.</a:t>
            </a:r>
            <a:endParaRPr lang="de-DE" sz="1100">
              <a:solidFill>
                <a:srgbClr val="676666"/>
              </a:solidFill>
            </a:endParaRPr>
          </a:p>
        </p:txBody>
      </p:sp>
      <p:sp>
        <p:nvSpPr>
          <p:cNvPr id="12" name="Textfeld 11">
            <a:extLst>
              <a:ext uri="{FF2B5EF4-FFF2-40B4-BE49-F238E27FC236}">
                <a16:creationId xmlns:a16="http://schemas.microsoft.com/office/drawing/2014/main" id="{2DC0D0D8-115B-8291-3CB6-693BADB397E5}"/>
              </a:ext>
            </a:extLst>
          </p:cNvPr>
          <p:cNvSpPr txBox="1"/>
          <p:nvPr/>
        </p:nvSpPr>
        <p:spPr>
          <a:xfrm>
            <a:off x="564220" y="2539597"/>
            <a:ext cx="2766951" cy="3277820"/>
          </a:xfrm>
          <a:prstGeom prst="rect">
            <a:avLst/>
          </a:prstGeom>
          <a:noFill/>
        </p:spPr>
        <p:txBody>
          <a:bodyPr wrap="square" rtlCol="0">
            <a:spAutoFit/>
          </a:bodyPr>
          <a:lstStyle/>
          <a:p>
            <a:r>
              <a:rPr lang="de-DE" sz="1600" b="1">
                <a:solidFill>
                  <a:schemeClr val="bg1"/>
                </a:solidFill>
              </a:rPr>
              <a:t>Kontext:</a:t>
            </a:r>
          </a:p>
          <a:p>
            <a:endParaRPr lang="de-DE" sz="900" b="1">
              <a:solidFill>
                <a:schemeClr val="bg1"/>
              </a:solidFill>
            </a:endParaRPr>
          </a:p>
          <a:p>
            <a:r>
              <a:rPr lang="de-DE" sz="1400" b="0" i="0" u="none" strike="noStrike">
                <a:solidFill>
                  <a:schemeClr val="bg1"/>
                </a:solidFill>
                <a:effectLst/>
                <a:latin typeface="Arial" panose="020B0604020202020204" pitchFamily="34" charset="0"/>
              </a:rPr>
              <a:t>In einer der größten Quanten-Communities von KIPU Quantum teilen Experten Algorithmen und Anwendungsfälle. Entwickler bieten Dienste auf einem Marktplatz an, während Nutzer Anwendungen abonnieren. Die Herausforderung ist die Bereitstellung intelligenter, kontextsensitiver Antworten auf die wachsende Wissensbasis in Echtzeit.</a:t>
            </a:r>
            <a:endParaRPr lang="de-DE" sz="1100" b="1">
              <a:solidFill>
                <a:schemeClr val="bg1"/>
              </a:solidFill>
            </a:endParaRPr>
          </a:p>
        </p:txBody>
      </p:sp>
      <p:sp>
        <p:nvSpPr>
          <p:cNvPr id="14" name="Textfeld 13">
            <a:extLst>
              <a:ext uri="{FF2B5EF4-FFF2-40B4-BE49-F238E27FC236}">
                <a16:creationId xmlns:a16="http://schemas.microsoft.com/office/drawing/2014/main" id="{7E609287-3AD8-C986-280A-EDD7E35D270D}"/>
              </a:ext>
            </a:extLst>
          </p:cNvPr>
          <p:cNvSpPr txBox="1"/>
          <p:nvPr/>
        </p:nvSpPr>
        <p:spPr>
          <a:xfrm>
            <a:off x="4168239" y="2538374"/>
            <a:ext cx="2766951" cy="1985159"/>
          </a:xfrm>
          <a:prstGeom prst="rect">
            <a:avLst/>
          </a:prstGeom>
          <a:noFill/>
        </p:spPr>
        <p:txBody>
          <a:bodyPr wrap="square" rtlCol="0">
            <a:spAutoFit/>
          </a:bodyPr>
          <a:lstStyle/>
          <a:p>
            <a:r>
              <a:rPr lang="de-DE" sz="1600" b="1">
                <a:solidFill>
                  <a:srgbClr val="676666"/>
                </a:solidFill>
              </a:rPr>
              <a:t>Methoden:</a:t>
            </a:r>
          </a:p>
          <a:p>
            <a:endParaRPr lang="de-DE" sz="900" b="1">
              <a:solidFill>
                <a:srgbClr val="676666"/>
              </a:solidFill>
            </a:endParaRPr>
          </a:p>
          <a:p>
            <a:r>
              <a:rPr lang="de-DE" sz="1400" b="0" i="0" u="none" strike="noStrike">
                <a:solidFill>
                  <a:srgbClr val="676666"/>
                </a:solidFill>
                <a:effectLst/>
                <a:latin typeface="Arial" panose="020B0604020202020204" pitchFamily="34" charset="0"/>
              </a:rPr>
              <a:t>Agiles Projektmanagement, regelmäßiger Austausch mit dem Partnerunternehmen sowie interne Recherche und Umsetzung zur Realisierung der RAG-Architektur mit Einsatz eines LLMs.​</a:t>
            </a:r>
            <a:endParaRPr lang="de-DE" sz="1000" b="1">
              <a:solidFill>
                <a:srgbClr val="676666"/>
              </a:solidFill>
            </a:endParaRPr>
          </a:p>
        </p:txBody>
      </p:sp>
      <p:sp>
        <p:nvSpPr>
          <p:cNvPr id="15" name="Textfeld 14">
            <a:extLst>
              <a:ext uri="{FF2B5EF4-FFF2-40B4-BE49-F238E27FC236}">
                <a16:creationId xmlns:a16="http://schemas.microsoft.com/office/drawing/2014/main" id="{A22FECF8-748C-CCF7-C746-87EDCABC9E55}"/>
              </a:ext>
            </a:extLst>
          </p:cNvPr>
          <p:cNvSpPr txBox="1"/>
          <p:nvPr/>
        </p:nvSpPr>
        <p:spPr>
          <a:xfrm>
            <a:off x="7586211" y="1050405"/>
            <a:ext cx="3966359" cy="1338828"/>
          </a:xfrm>
          <a:prstGeom prst="rect">
            <a:avLst/>
          </a:prstGeom>
          <a:noFill/>
        </p:spPr>
        <p:txBody>
          <a:bodyPr wrap="square" rtlCol="0">
            <a:spAutoFit/>
          </a:bodyPr>
          <a:lstStyle/>
          <a:p>
            <a:r>
              <a:rPr lang="de-DE" sz="1600" b="1">
                <a:solidFill>
                  <a:schemeClr val="bg1"/>
                </a:solidFill>
              </a:rPr>
              <a:t>Erwartetes Ergebnis:</a:t>
            </a:r>
          </a:p>
          <a:p>
            <a:endParaRPr lang="de-DE" sz="900" b="1">
              <a:solidFill>
                <a:schemeClr val="bg1"/>
              </a:solidFill>
            </a:endParaRPr>
          </a:p>
          <a:p>
            <a:r>
              <a:rPr lang="de-DE" sz="1400" b="0" i="0" u="none" strike="noStrike">
                <a:solidFill>
                  <a:schemeClr val="bg1"/>
                </a:solidFill>
                <a:effectLst/>
                <a:latin typeface="Arial" panose="020B0604020202020204" pitchFamily="34" charset="0"/>
              </a:rPr>
              <a:t>Ein Chatbot, der den RAG-Ansatz nutzt, um in Echtzeit intelligente und kontextbezogene Antworten auf die </a:t>
            </a:r>
            <a:r>
              <a:rPr lang="de-DE" sz="1400" b="0" i="0" u="none" strike="noStrike" err="1">
                <a:solidFill>
                  <a:schemeClr val="bg1"/>
                </a:solidFill>
                <a:effectLst/>
                <a:latin typeface="Arial" panose="020B0604020202020204" pitchFamily="34" charset="0"/>
              </a:rPr>
              <a:t>PlanQK</a:t>
            </a:r>
            <a:r>
              <a:rPr lang="de-DE" sz="1400" b="0" i="0" u="none" strike="noStrike">
                <a:solidFill>
                  <a:schemeClr val="bg1"/>
                </a:solidFill>
                <a:effectLst/>
                <a:latin typeface="Arial" panose="020B0604020202020204" pitchFamily="34" charset="0"/>
              </a:rPr>
              <a:t>-Wissensartefakte bereitstellt.​</a:t>
            </a:r>
            <a:endParaRPr lang="de-DE" sz="1400" b="1">
              <a:solidFill>
                <a:schemeClr val="bg1"/>
              </a:solidFill>
            </a:endParaRPr>
          </a:p>
        </p:txBody>
      </p:sp>
      <p:sp>
        <p:nvSpPr>
          <p:cNvPr id="17" name="Abgerundetes Rechteck 16">
            <a:extLst>
              <a:ext uri="{FF2B5EF4-FFF2-40B4-BE49-F238E27FC236}">
                <a16:creationId xmlns:a16="http://schemas.microsoft.com/office/drawing/2014/main" id="{B89EBFC8-9B9E-B946-8669-E13616A8F626}"/>
              </a:ext>
            </a:extLst>
          </p:cNvPr>
          <p:cNvSpPr/>
          <p:nvPr/>
        </p:nvSpPr>
        <p:spPr>
          <a:xfrm>
            <a:off x="7309121" y="3538746"/>
            <a:ext cx="4520540" cy="2635200"/>
          </a:xfrm>
          <a:prstGeom prst="roundRect">
            <a:avLst>
              <a:gd name="adj" fmla="val 5475"/>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solidFill>
                <a:srgbClr val="676666"/>
              </a:solidFill>
            </a:endParaRPr>
          </a:p>
        </p:txBody>
      </p:sp>
      <p:sp>
        <p:nvSpPr>
          <p:cNvPr id="18" name="Textfeld 17">
            <a:extLst>
              <a:ext uri="{FF2B5EF4-FFF2-40B4-BE49-F238E27FC236}">
                <a16:creationId xmlns:a16="http://schemas.microsoft.com/office/drawing/2014/main" id="{7C2585D4-D898-5454-5F88-9A83D72F2036}"/>
              </a:ext>
            </a:extLst>
          </p:cNvPr>
          <p:cNvSpPr txBox="1"/>
          <p:nvPr/>
        </p:nvSpPr>
        <p:spPr>
          <a:xfrm>
            <a:off x="7586211" y="3734127"/>
            <a:ext cx="3966359" cy="2200602"/>
          </a:xfrm>
          <a:prstGeom prst="rect">
            <a:avLst/>
          </a:prstGeom>
          <a:solidFill>
            <a:srgbClr val="FECC00"/>
          </a:solidFill>
        </p:spPr>
        <p:txBody>
          <a:bodyPr wrap="square" rtlCol="0">
            <a:spAutoFit/>
          </a:bodyPr>
          <a:lstStyle/>
          <a:p>
            <a:r>
              <a:rPr lang="de-DE" sz="1600" b="1">
                <a:solidFill>
                  <a:srgbClr val="676666"/>
                </a:solidFill>
              </a:rPr>
              <a:t>Projektleiter &amp; Team:</a:t>
            </a:r>
          </a:p>
          <a:p>
            <a:endParaRPr lang="de-DE" sz="900" b="1">
              <a:solidFill>
                <a:srgbClr val="676666"/>
              </a:solidFill>
            </a:endParaRPr>
          </a:p>
          <a:p>
            <a:r>
              <a:rPr lang="de-DE" sz="1400">
                <a:solidFill>
                  <a:srgbClr val="676666"/>
                </a:solidFill>
                <a:latin typeface="Arial" panose="020B0604020202020204" pitchFamily="34" charset="0"/>
              </a:rPr>
              <a:t>Projektleiter – </a:t>
            </a:r>
            <a:br>
              <a:rPr lang="de-DE" sz="1400">
                <a:solidFill>
                  <a:srgbClr val="676666"/>
                </a:solidFill>
                <a:latin typeface="Arial" panose="020B0604020202020204" pitchFamily="34" charset="0"/>
              </a:rPr>
            </a:br>
            <a:r>
              <a:rPr lang="de-DE" sz="1400" b="0" i="0" u="none" strike="noStrike">
                <a:solidFill>
                  <a:srgbClr val="676666"/>
                </a:solidFill>
                <a:effectLst/>
                <a:latin typeface="Arial" panose="020B0604020202020204" pitchFamily="34" charset="0"/>
              </a:rPr>
              <a:t>Prof. Dr. Christian Decker, Prof. Dr. Uwe Breitenbücher​</a:t>
            </a:r>
          </a:p>
          <a:p>
            <a:endParaRPr lang="de-DE" sz="1400">
              <a:solidFill>
                <a:srgbClr val="676666"/>
              </a:solidFill>
              <a:latin typeface="Arial" panose="020B0604020202020204" pitchFamily="34" charset="0"/>
            </a:endParaRPr>
          </a:p>
          <a:p>
            <a:r>
              <a:rPr lang="de-DE" sz="1400">
                <a:solidFill>
                  <a:srgbClr val="676666"/>
                </a:solidFill>
                <a:latin typeface="Arial" panose="020B0604020202020204" pitchFamily="34" charset="0"/>
              </a:rPr>
              <a:t>Team – </a:t>
            </a:r>
          </a:p>
          <a:p>
            <a:r>
              <a:rPr lang="de-DE" sz="1400" b="0" i="0" u="none" strike="noStrike">
                <a:solidFill>
                  <a:srgbClr val="676666"/>
                </a:solidFill>
                <a:effectLst/>
                <a:latin typeface="Arial" panose="020B0604020202020204" pitchFamily="34" charset="0"/>
              </a:rPr>
              <a:t>Sinem </a:t>
            </a:r>
            <a:r>
              <a:rPr lang="de-DE" sz="1400" b="0" i="0" u="none" strike="noStrike" err="1">
                <a:solidFill>
                  <a:srgbClr val="676666"/>
                </a:solidFill>
                <a:effectLst/>
                <a:latin typeface="Arial" panose="020B0604020202020204" pitchFamily="34" charset="0"/>
              </a:rPr>
              <a:t>Kayatas</a:t>
            </a:r>
            <a:r>
              <a:rPr lang="de-DE" sz="1400" b="0" i="0" u="none" strike="noStrike">
                <a:solidFill>
                  <a:srgbClr val="676666"/>
                </a:solidFill>
                <a:effectLst/>
                <a:latin typeface="Arial" panose="020B0604020202020204" pitchFamily="34" charset="0"/>
              </a:rPr>
              <a:t>, Michelle Fahrner, Liv Rottler, Glen Braun, Philip de Bakker, Lars Kunik, Dominik Erman, Katharina Willig​</a:t>
            </a:r>
            <a:endParaRPr lang="de-DE" sz="1400">
              <a:solidFill>
                <a:srgbClr val="676666"/>
              </a:solidFill>
            </a:endParaRPr>
          </a:p>
        </p:txBody>
      </p:sp>
      <p:sp>
        <p:nvSpPr>
          <p:cNvPr id="4" name="Foliennummernplatzhalter 3">
            <a:extLst>
              <a:ext uri="{FF2B5EF4-FFF2-40B4-BE49-F238E27FC236}">
                <a16:creationId xmlns:a16="http://schemas.microsoft.com/office/drawing/2014/main" id="{4FE62445-CD13-751D-BA7F-8ED2F747D31E}"/>
              </a:ext>
            </a:extLst>
          </p:cNvPr>
          <p:cNvSpPr>
            <a:spLocks noGrp="1"/>
          </p:cNvSpPr>
          <p:nvPr>
            <p:ph type="sldNum" sz="quarter" idx="12"/>
          </p:nvPr>
        </p:nvSpPr>
        <p:spPr/>
        <p:txBody>
          <a:bodyPr/>
          <a:lstStyle/>
          <a:p>
            <a:fld id="{ED832909-EC19-48EF-8290-21E6AAD8A5C6}" type="slidenum">
              <a:rPr lang="de-DE" smtClean="0"/>
              <a:pPr/>
              <a:t>4</a:t>
            </a:fld>
            <a:endParaRPr lang="de-DE"/>
          </a:p>
        </p:txBody>
      </p:sp>
      <p:sp>
        <p:nvSpPr>
          <p:cNvPr id="5" name="Fußzeilenplatzhalter 2">
            <a:extLst>
              <a:ext uri="{FF2B5EF4-FFF2-40B4-BE49-F238E27FC236}">
                <a16:creationId xmlns:a16="http://schemas.microsoft.com/office/drawing/2014/main" id="{F774706A-64C3-5979-19C5-9B7727F2DC3C}"/>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a:t>
            </a:r>
          </a:p>
        </p:txBody>
      </p:sp>
    </p:spTree>
    <p:extLst>
      <p:ext uri="{BB962C8B-B14F-4D97-AF65-F5344CB8AC3E}">
        <p14:creationId xmlns:p14="http://schemas.microsoft.com/office/powerpoint/2010/main" val="1695984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B42FE-3468-FD55-AA31-9AA430DE534A}"/>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B1A739C5-A8D1-4C2F-0F03-B291DE6AE900}"/>
              </a:ext>
            </a:extLst>
          </p:cNvPr>
          <p:cNvSpPr>
            <a:spLocks noGrp="1"/>
          </p:cNvSpPr>
          <p:nvPr>
            <p:ph type="ftr" sz="quarter" idx="11"/>
          </p:nvPr>
        </p:nvSpPr>
        <p:spPr/>
        <p:txBody>
          <a:bodyPr/>
          <a:lstStyle/>
          <a:p>
            <a:r>
              <a:rPr lang="de-DE"/>
              <a:t>AI-powered Quantum Expert</a:t>
            </a:r>
          </a:p>
        </p:txBody>
      </p:sp>
      <p:pic>
        <p:nvPicPr>
          <p:cNvPr id="5" name="Picture 4">
            <a:extLst>
              <a:ext uri="{FF2B5EF4-FFF2-40B4-BE49-F238E27FC236}">
                <a16:creationId xmlns:a16="http://schemas.microsoft.com/office/drawing/2014/main" id="{4F1A4A2C-E890-6288-59BA-C4C5BF6119CB}"/>
              </a:ext>
            </a:extLst>
          </p:cNvPr>
          <p:cNvPicPr>
            <a:picLocks noChangeAspect="1"/>
          </p:cNvPicPr>
          <p:nvPr/>
        </p:nvPicPr>
        <p:blipFill>
          <a:blip r:embed="rId2"/>
          <a:stretch>
            <a:fillRect/>
          </a:stretch>
        </p:blipFill>
        <p:spPr>
          <a:xfrm>
            <a:off x="0" y="1017842"/>
            <a:ext cx="12192000" cy="3470844"/>
          </a:xfrm>
          <a:prstGeom prst="rect">
            <a:avLst/>
          </a:prstGeom>
        </p:spPr>
      </p:pic>
      <p:sp>
        <p:nvSpPr>
          <p:cNvPr id="4" name="Foliennummernplatzhalter 3">
            <a:extLst>
              <a:ext uri="{FF2B5EF4-FFF2-40B4-BE49-F238E27FC236}">
                <a16:creationId xmlns:a16="http://schemas.microsoft.com/office/drawing/2014/main" id="{50F3CAB7-5486-0F40-DF04-4231B7F7AA13}"/>
              </a:ext>
            </a:extLst>
          </p:cNvPr>
          <p:cNvSpPr>
            <a:spLocks noGrp="1"/>
          </p:cNvSpPr>
          <p:nvPr>
            <p:ph type="sldNum" sz="quarter" idx="12"/>
          </p:nvPr>
        </p:nvSpPr>
        <p:spPr/>
        <p:txBody>
          <a:bodyPr/>
          <a:lstStyle/>
          <a:p>
            <a:fld id="{ED832909-EC19-48EF-8290-21E6AAD8A5C6}" type="slidenum">
              <a:rPr lang="de-DE" smtClean="0"/>
              <a:pPr/>
              <a:t>40</a:t>
            </a:fld>
            <a:endParaRPr lang="de-DE"/>
          </a:p>
        </p:txBody>
      </p:sp>
    </p:spTree>
    <p:extLst>
      <p:ext uri="{BB962C8B-B14F-4D97-AF65-F5344CB8AC3E}">
        <p14:creationId xmlns:p14="http://schemas.microsoft.com/office/powerpoint/2010/main" val="15761468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2677B-AFB9-13F6-D599-EBE667C10F89}"/>
              </a:ext>
            </a:extLst>
          </p:cNvPr>
          <p:cNvSpPr>
            <a:spLocks noGrp="1"/>
          </p:cNvSpPr>
          <p:nvPr>
            <p:ph type="title"/>
          </p:nvPr>
        </p:nvSpPr>
        <p:spPr/>
        <p:txBody>
          <a:bodyPr/>
          <a:lstStyle/>
          <a:p>
            <a:r>
              <a:rPr lang="en-US"/>
              <a:t>Azure MVP</a:t>
            </a:r>
          </a:p>
        </p:txBody>
      </p:sp>
      <p:sp>
        <p:nvSpPr>
          <p:cNvPr id="3" name="Footer Placeholder 2">
            <a:extLst>
              <a:ext uri="{FF2B5EF4-FFF2-40B4-BE49-F238E27FC236}">
                <a16:creationId xmlns:a16="http://schemas.microsoft.com/office/drawing/2014/main" id="{53085FB9-33B9-2047-CCA2-DDD882EC97C4}"/>
              </a:ext>
            </a:extLst>
          </p:cNvPr>
          <p:cNvSpPr>
            <a:spLocks noGrp="1"/>
          </p:cNvSpPr>
          <p:nvPr>
            <p:ph type="ftr" sz="quarter" idx="11"/>
          </p:nvPr>
        </p:nvSpPr>
        <p:spPr/>
        <p:txBody>
          <a:bodyPr/>
          <a:lstStyle/>
          <a:p>
            <a:r>
              <a:rPr lang="de-DE"/>
              <a:t>AI-powered Quantum Expert</a:t>
            </a:r>
          </a:p>
        </p:txBody>
      </p:sp>
      <p:pic>
        <p:nvPicPr>
          <p:cNvPr id="5" name="Picture 4">
            <a:extLst>
              <a:ext uri="{FF2B5EF4-FFF2-40B4-BE49-F238E27FC236}">
                <a16:creationId xmlns:a16="http://schemas.microsoft.com/office/drawing/2014/main" id="{1E31C96C-0449-0496-41FD-801922BA495D}"/>
              </a:ext>
            </a:extLst>
          </p:cNvPr>
          <p:cNvPicPr>
            <a:picLocks noChangeAspect="1"/>
          </p:cNvPicPr>
          <p:nvPr/>
        </p:nvPicPr>
        <p:blipFill>
          <a:blip r:embed="rId2"/>
          <a:srcRect t="1235" r="75" b="-123"/>
          <a:stretch/>
        </p:blipFill>
        <p:spPr>
          <a:xfrm>
            <a:off x="1666875" y="928480"/>
            <a:ext cx="8851633" cy="5312416"/>
          </a:xfrm>
          <a:prstGeom prst="rect">
            <a:avLst/>
          </a:prstGeom>
        </p:spPr>
      </p:pic>
      <p:sp>
        <p:nvSpPr>
          <p:cNvPr id="4" name="Foliennummernplatzhalter 3">
            <a:extLst>
              <a:ext uri="{FF2B5EF4-FFF2-40B4-BE49-F238E27FC236}">
                <a16:creationId xmlns:a16="http://schemas.microsoft.com/office/drawing/2014/main" id="{26613503-7998-49BA-6A43-8C7EB6224CAC}"/>
              </a:ext>
            </a:extLst>
          </p:cNvPr>
          <p:cNvSpPr>
            <a:spLocks noGrp="1"/>
          </p:cNvSpPr>
          <p:nvPr>
            <p:ph type="sldNum" sz="quarter" idx="12"/>
          </p:nvPr>
        </p:nvSpPr>
        <p:spPr/>
        <p:txBody>
          <a:bodyPr/>
          <a:lstStyle/>
          <a:p>
            <a:fld id="{ED832909-EC19-48EF-8290-21E6AAD8A5C6}" type="slidenum">
              <a:rPr lang="de-DE" smtClean="0"/>
              <a:pPr/>
              <a:t>41</a:t>
            </a:fld>
            <a:endParaRPr lang="de-DE"/>
          </a:p>
        </p:txBody>
      </p:sp>
    </p:spTree>
    <p:extLst>
      <p:ext uri="{BB962C8B-B14F-4D97-AF65-F5344CB8AC3E}">
        <p14:creationId xmlns:p14="http://schemas.microsoft.com/office/powerpoint/2010/main" val="1241722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FF51E-37E9-D82B-75AE-1BD944F3D039}"/>
              </a:ext>
            </a:extLst>
          </p:cNvPr>
          <p:cNvSpPr>
            <a:spLocks noGrp="1"/>
          </p:cNvSpPr>
          <p:nvPr>
            <p:ph type="title"/>
          </p:nvPr>
        </p:nvSpPr>
        <p:spPr/>
        <p:txBody>
          <a:bodyPr/>
          <a:lstStyle/>
          <a:p>
            <a:r>
              <a:rPr lang="en-US"/>
              <a:t>Azure MVP</a:t>
            </a:r>
          </a:p>
        </p:txBody>
      </p:sp>
      <p:sp>
        <p:nvSpPr>
          <p:cNvPr id="3" name="Footer Placeholder 2">
            <a:extLst>
              <a:ext uri="{FF2B5EF4-FFF2-40B4-BE49-F238E27FC236}">
                <a16:creationId xmlns:a16="http://schemas.microsoft.com/office/drawing/2014/main" id="{A5B95F9A-47CC-4F7D-1BF2-24755FF82969}"/>
              </a:ext>
            </a:extLst>
          </p:cNvPr>
          <p:cNvSpPr>
            <a:spLocks noGrp="1"/>
          </p:cNvSpPr>
          <p:nvPr>
            <p:ph type="ftr" sz="quarter" idx="11"/>
          </p:nvPr>
        </p:nvSpPr>
        <p:spPr/>
        <p:txBody>
          <a:bodyPr/>
          <a:lstStyle/>
          <a:p>
            <a:r>
              <a:rPr lang="de-DE"/>
              <a:t>AI-powered Quantum Expert</a:t>
            </a:r>
          </a:p>
        </p:txBody>
      </p:sp>
      <p:pic>
        <p:nvPicPr>
          <p:cNvPr id="5" name="Picture 4">
            <a:extLst>
              <a:ext uri="{FF2B5EF4-FFF2-40B4-BE49-F238E27FC236}">
                <a16:creationId xmlns:a16="http://schemas.microsoft.com/office/drawing/2014/main" id="{656FCA91-1B98-3554-A012-2FD412564177}"/>
              </a:ext>
            </a:extLst>
          </p:cNvPr>
          <p:cNvPicPr>
            <a:picLocks noChangeAspect="1"/>
          </p:cNvPicPr>
          <p:nvPr/>
        </p:nvPicPr>
        <p:blipFill>
          <a:blip r:embed="rId2"/>
          <a:stretch>
            <a:fillRect/>
          </a:stretch>
        </p:blipFill>
        <p:spPr>
          <a:xfrm>
            <a:off x="198138" y="1534693"/>
            <a:ext cx="7928215" cy="4665633"/>
          </a:xfrm>
          <a:prstGeom prst="rect">
            <a:avLst/>
          </a:prstGeom>
        </p:spPr>
      </p:pic>
      <p:pic>
        <p:nvPicPr>
          <p:cNvPr id="6" name="Picture 5">
            <a:extLst>
              <a:ext uri="{FF2B5EF4-FFF2-40B4-BE49-F238E27FC236}">
                <a16:creationId xmlns:a16="http://schemas.microsoft.com/office/drawing/2014/main" id="{5F9D9E4F-9071-F656-3036-153527961D7A}"/>
              </a:ext>
            </a:extLst>
          </p:cNvPr>
          <p:cNvPicPr>
            <a:picLocks noChangeAspect="1"/>
          </p:cNvPicPr>
          <p:nvPr/>
        </p:nvPicPr>
        <p:blipFill>
          <a:blip r:embed="rId3"/>
          <a:stretch>
            <a:fillRect/>
          </a:stretch>
        </p:blipFill>
        <p:spPr>
          <a:xfrm>
            <a:off x="8870291" y="1536041"/>
            <a:ext cx="2876550" cy="4591050"/>
          </a:xfrm>
          <a:prstGeom prst="rect">
            <a:avLst/>
          </a:prstGeom>
        </p:spPr>
      </p:pic>
      <p:sp>
        <p:nvSpPr>
          <p:cNvPr id="4" name="Foliennummernplatzhalter 3">
            <a:extLst>
              <a:ext uri="{FF2B5EF4-FFF2-40B4-BE49-F238E27FC236}">
                <a16:creationId xmlns:a16="http://schemas.microsoft.com/office/drawing/2014/main" id="{84DBC669-85A2-D993-44EC-CCECF0BC08F5}"/>
              </a:ext>
            </a:extLst>
          </p:cNvPr>
          <p:cNvSpPr>
            <a:spLocks noGrp="1"/>
          </p:cNvSpPr>
          <p:nvPr>
            <p:ph type="sldNum" sz="quarter" idx="12"/>
          </p:nvPr>
        </p:nvSpPr>
        <p:spPr/>
        <p:txBody>
          <a:bodyPr/>
          <a:lstStyle/>
          <a:p>
            <a:fld id="{ED832909-EC19-48EF-8290-21E6AAD8A5C6}" type="slidenum">
              <a:rPr lang="de-DE" smtClean="0"/>
              <a:pPr/>
              <a:t>42</a:t>
            </a:fld>
            <a:endParaRPr lang="de-DE"/>
          </a:p>
        </p:txBody>
      </p:sp>
    </p:spTree>
    <p:extLst>
      <p:ext uri="{BB962C8B-B14F-4D97-AF65-F5344CB8AC3E}">
        <p14:creationId xmlns:p14="http://schemas.microsoft.com/office/powerpoint/2010/main" val="1711632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ACB6-7E5F-20A2-3C56-C35A894AC418}"/>
              </a:ext>
            </a:extLst>
          </p:cNvPr>
          <p:cNvSpPr>
            <a:spLocks noGrp="1"/>
          </p:cNvSpPr>
          <p:nvPr>
            <p:ph type="title"/>
          </p:nvPr>
        </p:nvSpPr>
        <p:spPr/>
        <p:txBody>
          <a:bodyPr/>
          <a:lstStyle/>
          <a:p>
            <a:r>
              <a:rPr lang="en-US"/>
              <a:t>Prompting Pattern – Reason &amp; Act (</a:t>
            </a:r>
            <a:r>
              <a:rPr lang="en-US" err="1"/>
              <a:t>ReAct</a:t>
            </a:r>
            <a:r>
              <a:rPr lang="en-US"/>
              <a:t>)</a:t>
            </a:r>
          </a:p>
        </p:txBody>
      </p:sp>
      <p:sp>
        <p:nvSpPr>
          <p:cNvPr id="3" name="Footer Placeholder 2">
            <a:extLst>
              <a:ext uri="{FF2B5EF4-FFF2-40B4-BE49-F238E27FC236}">
                <a16:creationId xmlns:a16="http://schemas.microsoft.com/office/drawing/2014/main" id="{274B6D3B-0BC1-CEEA-706C-921640601E9F}"/>
              </a:ext>
            </a:extLst>
          </p:cNvPr>
          <p:cNvSpPr>
            <a:spLocks noGrp="1"/>
          </p:cNvSpPr>
          <p:nvPr>
            <p:ph type="ftr" sz="quarter" idx="11"/>
          </p:nvPr>
        </p:nvSpPr>
        <p:spPr/>
        <p:txBody>
          <a:bodyPr/>
          <a:lstStyle/>
          <a:p>
            <a:r>
              <a:rPr lang="de-DE"/>
              <a:t>AI-powered Quantum Expert</a:t>
            </a:r>
          </a:p>
        </p:txBody>
      </p:sp>
      <p:pic>
        <p:nvPicPr>
          <p:cNvPr id="5" name="Picture 4">
            <a:extLst>
              <a:ext uri="{FF2B5EF4-FFF2-40B4-BE49-F238E27FC236}">
                <a16:creationId xmlns:a16="http://schemas.microsoft.com/office/drawing/2014/main" id="{DA3186E9-8CED-35E5-763C-71641CA7ADA0}"/>
              </a:ext>
            </a:extLst>
          </p:cNvPr>
          <p:cNvPicPr>
            <a:picLocks noChangeAspect="1"/>
          </p:cNvPicPr>
          <p:nvPr/>
        </p:nvPicPr>
        <p:blipFill>
          <a:blip r:embed="rId2"/>
          <a:stretch>
            <a:fillRect/>
          </a:stretch>
        </p:blipFill>
        <p:spPr>
          <a:xfrm>
            <a:off x="4551970" y="1887992"/>
            <a:ext cx="6495149" cy="4373146"/>
          </a:xfrm>
          <a:prstGeom prst="rect">
            <a:avLst/>
          </a:prstGeom>
        </p:spPr>
      </p:pic>
      <p:sp>
        <p:nvSpPr>
          <p:cNvPr id="7" name="Abgerundetes Rechteck 5">
            <a:extLst>
              <a:ext uri="{FF2B5EF4-FFF2-40B4-BE49-F238E27FC236}">
                <a16:creationId xmlns:a16="http://schemas.microsoft.com/office/drawing/2014/main" id="{83E7EF11-CF0E-037F-001F-B1BF8CF08C69}"/>
              </a:ext>
            </a:extLst>
          </p:cNvPr>
          <p:cNvSpPr/>
          <p:nvPr/>
        </p:nvSpPr>
        <p:spPr>
          <a:xfrm>
            <a:off x="870766" y="892423"/>
            <a:ext cx="3152505" cy="5357344"/>
          </a:xfrm>
          <a:prstGeom prst="roundRect">
            <a:avLst>
              <a:gd name="adj" fmla="val 7060"/>
            </a:avLst>
          </a:prstGeom>
          <a:solidFill>
            <a:srgbClr val="FECC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600">
              <a:solidFill>
                <a:srgbClr val="676666"/>
              </a:solidFill>
            </a:endParaRPr>
          </a:p>
        </p:txBody>
      </p:sp>
      <p:sp>
        <p:nvSpPr>
          <p:cNvPr id="9" name="Textfeld 14">
            <a:extLst>
              <a:ext uri="{FF2B5EF4-FFF2-40B4-BE49-F238E27FC236}">
                <a16:creationId xmlns:a16="http://schemas.microsoft.com/office/drawing/2014/main" id="{450CFB45-A274-4732-610F-BA9D73BCC62A}"/>
              </a:ext>
            </a:extLst>
          </p:cNvPr>
          <p:cNvSpPr txBox="1"/>
          <p:nvPr/>
        </p:nvSpPr>
        <p:spPr>
          <a:xfrm>
            <a:off x="1075201" y="1094833"/>
            <a:ext cx="2739834" cy="4955203"/>
          </a:xfrm>
          <a:prstGeom prst="rect">
            <a:avLst/>
          </a:prstGeom>
          <a:noFill/>
        </p:spPr>
        <p:txBody>
          <a:bodyPr wrap="square" lIns="91440" tIns="45720" rIns="91440" bIns="45720" rtlCol="0" anchor="t">
            <a:spAutoFit/>
          </a:bodyPr>
          <a:lstStyle/>
          <a:p>
            <a:r>
              <a:rPr lang="de-DE">
                <a:solidFill>
                  <a:srgbClr val="676666"/>
                </a:solidFill>
              </a:rPr>
              <a:t>Funktionsweise </a:t>
            </a:r>
            <a:r>
              <a:rPr lang="de-DE" err="1">
                <a:solidFill>
                  <a:srgbClr val="676666"/>
                </a:solidFill>
              </a:rPr>
              <a:t>ReAct</a:t>
            </a:r>
            <a:r>
              <a:rPr lang="de-DE">
                <a:solidFill>
                  <a:srgbClr val="676666"/>
                </a:solidFill>
              </a:rPr>
              <a:t>:</a:t>
            </a:r>
            <a:endParaRPr lang="de-DE" sz="1400">
              <a:solidFill>
                <a:srgbClr val="676666"/>
              </a:solidFill>
            </a:endParaRPr>
          </a:p>
          <a:p>
            <a:endParaRPr lang="de-DE">
              <a:solidFill>
                <a:srgbClr val="676666"/>
              </a:solidFill>
            </a:endParaRPr>
          </a:p>
          <a:p>
            <a:r>
              <a:rPr lang="de-DE" sz="1600" b="1"/>
              <a:t>1. </a:t>
            </a:r>
            <a:r>
              <a:rPr lang="de-DE" sz="1600" b="1" err="1"/>
              <a:t>Reason</a:t>
            </a:r>
            <a:r>
              <a:rPr lang="de-DE" sz="1600" b="1"/>
              <a:t> &amp; Act</a:t>
            </a:r>
            <a:endParaRPr lang="de-DE" sz="1600"/>
          </a:p>
          <a:p>
            <a:r>
              <a:rPr lang="de-DE" sz="1600"/>
              <a:t>LLMs werden um Argumentationsschritte für logisches Denken und Evaluation erweitert und können dadurch ihre Handlungen anpassen</a:t>
            </a:r>
            <a:endParaRPr lang="de-DE"/>
          </a:p>
          <a:p>
            <a:endParaRPr lang="de-DE" sz="1600"/>
          </a:p>
          <a:p>
            <a:r>
              <a:rPr lang="de-DE" sz="1600" b="1"/>
              <a:t>2. Externe Interaktion</a:t>
            </a:r>
            <a:endParaRPr lang="de-DE" sz="1600"/>
          </a:p>
          <a:p>
            <a:r>
              <a:rPr lang="de-DE" sz="1600"/>
              <a:t>Um Fehlinformationen zu vermeiden, werden darüber hinaus auch noch externe Quellen genutzt, um zusätzliche Informationen bei der Argumentation bereitzustellen</a:t>
            </a:r>
          </a:p>
          <a:p>
            <a:endParaRPr lang="de-DE" sz="1200" b="1">
              <a:solidFill>
                <a:srgbClr val="000000"/>
              </a:solidFill>
            </a:endParaRPr>
          </a:p>
          <a:p>
            <a:endParaRPr lang="de-DE" sz="1200" b="1">
              <a:solidFill>
                <a:srgbClr val="000000"/>
              </a:solidFill>
            </a:endParaRPr>
          </a:p>
        </p:txBody>
      </p:sp>
      <p:sp>
        <p:nvSpPr>
          <p:cNvPr id="11" name="Abgerundetes Rechteck 5">
            <a:extLst>
              <a:ext uri="{FF2B5EF4-FFF2-40B4-BE49-F238E27FC236}">
                <a16:creationId xmlns:a16="http://schemas.microsoft.com/office/drawing/2014/main" id="{B2F07FCB-65EC-422A-7A19-46896B280C14}"/>
              </a:ext>
            </a:extLst>
          </p:cNvPr>
          <p:cNvSpPr/>
          <p:nvPr/>
        </p:nvSpPr>
        <p:spPr>
          <a:xfrm>
            <a:off x="4553344" y="889635"/>
            <a:ext cx="6487928" cy="828795"/>
          </a:xfrm>
          <a:prstGeom prst="roundRect">
            <a:avLst/>
          </a:prstGeom>
          <a:solidFill>
            <a:srgbClr val="FECC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600">
              <a:solidFill>
                <a:srgbClr val="676666"/>
              </a:solidFill>
            </a:endParaRPr>
          </a:p>
        </p:txBody>
      </p:sp>
      <p:sp>
        <p:nvSpPr>
          <p:cNvPr id="13" name="Textfeld 14">
            <a:extLst>
              <a:ext uri="{FF2B5EF4-FFF2-40B4-BE49-F238E27FC236}">
                <a16:creationId xmlns:a16="http://schemas.microsoft.com/office/drawing/2014/main" id="{2469E68F-51AD-1EFB-A32D-2E9CA7470DF2}"/>
              </a:ext>
            </a:extLst>
          </p:cNvPr>
          <p:cNvSpPr txBox="1"/>
          <p:nvPr/>
        </p:nvSpPr>
        <p:spPr>
          <a:xfrm>
            <a:off x="4698911" y="906073"/>
            <a:ext cx="6333435" cy="923330"/>
          </a:xfrm>
          <a:prstGeom prst="rect">
            <a:avLst/>
          </a:prstGeom>
          <a:noFill/>
        </p:spPr>
        <p:txBody>
          <a:bodyPr wrap="square" lIns="91440" tIns="45720" rIns="91440" bIns="45720" rtlCol="0" anchor="t">
            <a:spAutoFit/>
          </a:bodyPr>
          <a:lstStyle/>
          <a:p>
            <a:r>
              <a:rPr lang="de-DE">
                <a:solidFill>
                  <a:srgbClr val="676666"/>
                </a:solidFill>
              </a:rPr>
              <a:t>Fragestellung:</a:t>
            </a:r>
          </a:p>
          <a:p>
            <a:r>
              <a:rPr lang="de-DE" sz="1200" err="1"/>
              <a:t>Aside</a:t>
            </a:r>
            <a:r>
              <a:rPr lang="de-DE" sz="1200">
                <a:solidFill>
                  <a:srgbClr val="000000"/>
                </a:solidFill>
              </a:rPr>
              <a:t> </a:t>
            </a:r>
            <a:r>
              <a:rPr lang="de-DE" sz="1200" err="1">
                <a:solidFill>
                  <a:srgbClr val="000000"/>
                </a:solidFill>
              </a:rPr>
              <a:t>from</a:t>
            </a:r>
            <a:r>
              <a:rPr lang="de-DE" sz="1200">
                <a:solidFill>
                  <a:srgbClr val="000000"/>
                </a:solidFill>
              </a:rPr>
              <a:t> </a:t>
            </a:r>
            <a:r>
              <a:rPr lang="de-DE" sz="1200" err="1">
                <a:solidFill>
                  <a:srgbClr val="000000"/>
                </a:solidFill>
              </a:rPr>
              <a:t>the</a:t>
            </a:r>
            <a:r>
              <a:rPr lang="de-DE" sz="1200">
                <a:solidFill>
                  <a:srgbClr val="000000"/>
                </a:solidFill>
              </a:rPr>
              <a:t> Apple Remote, </a:t>
            </a:r>
            <a:r>
              <a:rPr lang="de-DE" sz="1200" err="1">
                <a:solidFill>
                  <a:srgbClr val="000000"/>
                </a:solidFill>
              </a:rPr>
              <a:t>what</a:t>
            </a:r>
            <a:r>
              <a:rPr lang="de-DE" sz="1200">
                <a:solidFill>
                  <a:srgbClr val="000000"/>
                </a:solidFill>
              </a:rPr>
              <a:t> </a:t>
            </a:r>
            <a:r>
              <a:rPr lang="de-DE" sz="1200" err="1">
                <a:solidFill>
                  <a:srgbClr val="000000"/>
                </a:solidFill>
              </a:rPr>
              <a:t>other</a:t>
            </a:r>
            <a:r>
              <a:rPr lang="de-DE" sz="1200">
                <a:solidFill>
                  <a:srgbClr val="000000"/>
                </a:solidFill>
              </a:rPr>
              <a:t> </a:t>
            </a:r>
            <a:r>
              <a:rPr lang="de-DE" sz="1200" err="1">
                <a:solidFill>
                  <a:srgbClr val="000000"/>
                </a:solidFill>
              </a:rPr>
              <a:t>devices</a:t>
            </a:r>
            <a:r>
              <a:rPr lang="de-DE" sz="1200">
                <a:solidFill>
                  <a:srgbClr val="000000"/>
                </a:solidFill>
              </a:rPr>
              <a:t> </a:t>
            </a:r>
            <a:r>
              <a:rPr lang="de-DE" sz="1200" err="1">
                <a:solidFill>
                  <a:srgbClr val="000000"/>
                </a:solidFill>
              </a:rPr>
              <a:t>can</a:t>
            </a:r>
            <a:r>
              <a:rPr lang="de-DE" sz="1200">
                <a:solidFill>
                  <a:srgbClr val="000000"/>
                </a:solidFill>
              </a:rPr>
              <a:t> </a:t>
            </a:r>
            <a:r>
              <a:rPr lang="de-DE" sz="1200" err="1">
                <a:solidFill>
                  <a:srgbClr val="000000"/>
                </a:solidFill>
              </a:rPr>
              <a:t>control</a:t>
            </a:r>
            <a:r>
              <a:rPr lang="de-DE" sz="1200">
                <a:solidFill>
                  <a:srgbClr val="000000"/>
                </a:solidFill>
              </a:rPr>
              <a:t> </a:t>
            </a:r>
            <a:r>
              <a:rPr lang="de-DE" sz="1200" err="1">
                <a:solidFill>
                  <a:srgbClr val="000000"/>
                </a:solidFill>
              </a:rPr>
              <a:t>the</a:t>
            </a:r>
            <a:r>
              <a:rPr lang="de-DE" sz="1200">
                <a:solidFill>
                  <a:srgbClr val="000000"/>
                </a:solidFill>
              </a:rPr>
              <a:t> </a:t>
            </a:r>
            <a:r>
              <a:rPr lang="de-DE" sz="1200" err="1">
                <a:solidFill>
                  <a:srgbClr val="000000"/>
                </a:solidFill>
              </a:rPr>
              <a:t>program</a:t>
            </a:r>
            <a:r>
              <a:rPr lang="de-DE" sz="1200">
                <a:solidFill>
                  <a:srgbClr val="000000"/>
                </a:solidFill>
              </a:rPr>
              <a:t> Apple Remote was </a:t>
            </a:r>
            <a:r>
              <a:rPr lang="de-DE" sz="1200" err="1">
                <a:solidFill>
                  <a:srgbClr val="000000"/>
                </a:solidFill>
              </a:rPr>
              <a:t>originally</a:t>
            </a:r>
            <a:r>
              <a:rPr lang="de-DE" sz="1200">
                <a:solidFill>
                  <a:srgbClr val="000000"/>
                </a:solidFill>
              </a:rPr>
              <a:t> </a:t>
            </a:r>
            <a:r>
              <a:rPr lang="de-DE" sz="1200" err="1">
                <a:solidFill>
                  <a:srgbClr val="000000"/>
                </a:solidFill>
              </a:rPr>
              <a:t>designed</a:t>
            </a:r>
            <a:r>
              <a:rPr lang="de-DE" sz="1200">
                <a:solidFill>
                  <a:srgbClr val="000000"/>
                </a:solidFill>
              </a:rPr>
              <a:t> </a:t>
            </a:r>
            <a:r>
              <a:rPr lang="de-DE" sz="1200" err="1">
                <a:solidFill>
                  <a:srgbClr val="000000"/>
                </a:solidFill>
              </a:rPr>
              <a:t>to</a:t>
            </a:r>
            <a:r>
              <a:rPr lang="de-DE" sz="1200">
                <a:solidFill>
                  <a:srgbClr val="000000"/>
                </a:solidFill>
              </a:rPr>
              <a:t> </a:t>
            </a:r>
            <a:r>
              <a:rPr lang="de-DE" sz="1200" err="1">
                <a:solidFill>
                  <a:srgbClr val="000000"/>
                </a:solidFill>
              </a:rPr>
              <a:t>interact</a:t>
            </a:r>
            <a:r>
              <a:rPr lang="de-DE" sz="1200">
                <a:solidFill>
                  <a:srgbClr val="000000"/>
                </a:solidFill>
              </a:rPr>
              <a:t> </a:t>
            </a:r>
            <a:r>
              <a:rPr lang="de-DE" sz="1200" err="1">
                <a:solidFill>
                  <a:srgbClr val="000000"/>
                </a:solidFill>
              </a:rPr>
              <a:t>with</a:t>
            </a:r>
            <a:r>
              <a:rPr lang="de-DE" sz="1200">
                <a:solidFill>
                  <a:srgbClr val="000000"/>
                </a:solidFill>
              </a:rPr>
              <a:t>?</a:t>
            </a:r>
            <a:endParaRPr lang="de-DE"/>
          </a:p>
          <a:p>
            <a:endParaRPr lang="de-DE" sz="1200" b="1">
              <a:solidFill>
                <a:srgbClr val="000000"/>
              </a:solidFill>
            </a:endParaRPr>
          </a:p>
        </p:txBody>
      </p:sp>
      <p:sp>
        <p:nvSpPr>
          <p:cNvPr id="4" name="Foliennummernplatzhalter 3">
            <a:extLst>
              <a:ext uri="{FF2B5EF4-FFF2-40B4-BE49-F238E27FC236}">
                <a16:creationId xmlns:a16="http://schemas.microsoft.com/office/drawing/2014/main" id="{E4F2679F-4149-5D78-FEB1-84DF5BEB320A}"/>
              </a:ext>
            </a:extLst>
          </p:cNvPr>
          <p:cNvSpPr>
            <a:spLocks noGrp="1"/>
          </p:cNvSpPr>
          <p:nvPr>
            <p:ph type="sldNum" sz="quarter" idx="12"/>
          </p:nvPr>
        </p:nvSpPr>
        <p:spPr/>
        <p:txBody>
          <a:bodyPr/>
          <a:lstStyle/>
          <a:p>
            <a:fld id="{ED832909-EC19-48EF-8290-21E6AAD8A5C6}" type="slidenum">
              <a:rPr lang="de-DE" smtClean="0"/>
              <a:pPr/>
              <a:t>43</a:t>
            </a:fld>
            <a:endParaRPr lang="de-DE"/>
          </a:p>
        </p:txBody>
      </p:sp>
    </p:spTree>
    <p:extLst>
      <p:ext uri="{BB962C8B-B14F-4D97-AF65-F5344CB8AC3E}">
        <p14:creationId xmlns:p14="http://schemas.microsoft.com/office/powerpoint/2010/main" val="39711265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713707-89EB-E45C-D973-715B2E1AA15C}"/>
            </a:ext>
          </a:extLst>
        </p:cNvPr>
        <p:cNvGrpSpPr/>
        <p:nvPr/>
      </p:nvGrpSpPr>
      <p:grpSpPr>
        <a:xfrm>
          <a:off x="0" y="0"/>
          <a:ext cx="0" cy="0"/>
          <a:chOff x="0" y="0"/>
          <a:chExt cx="0" cy="0"/>
        </a:xfrm>
      </p:grpSpPr>
      <p:sp>
        <p:nvSpPr>
          <p:cNvPr id="8" name="Abgerundetes Rechteck 5">
            <a:extLst>
              <a:ext uri="{FF2B5EF4-FFF2-40B4-BE49-F238E27FC236}">
                <a16:creationId xmlns:a16="http://schemas.microsoft.com/office/drawing/2014/main" id="{AE4B11FD-26B0-BFEF-7A7B-95EA50B18DE9}"/>
              </a:ext>
            </a:extLst>
          </p:cNvPr>
          <p:cNvSpPr/>
          <p:nvPr/>
        </p:nvSpPr>
        <p:spPr>
          <a:xfrm>
            <a:off x="870766" y="892423"/>
            <a:ext cx="3152505" cy="5357344"/>
          </a:xfrm>
          <a:prstGeom prst="roundRect">
            <a:avLst>
              <a:gd name="adj" fmla="val 7060"/>
            </a:avLst>
          </a:prstGeom>
          <a:solidFill>
            <a:srgbClr val="FECC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600">
              <a:solidFill>
                <a:srgbClr val="676666"/>
              </a:solidFill>
            </a:endParaRPr>
          </a:p>
        </p:txBody>
      </p:sp>
      <p:sp>
        <p:nvSpPr>
          <p:cNvPr id="2" name="Title 1">
            <a:extLst>
              <a:ext uri="{FF2B5EF4-FFF2-40B4-BE49-F238E27FC236}">
                <a16:creationId xmlns:a16="http://schemas.microsoft.com/office/drawing/2014/main" id="{17301BF4-3C2B-BBF6-56B9-0A227031F0CE}"/>
              </a:ext>
            </a:extLst>
          </p:cNvPr>
          <p:cNvSpPr>
            <a:spLocks noGrp="1"/>
          </p:cNvSpPr>
          <p:nvPr>
            <p:ph type="title"/>
          </p:nvPr>
        </p:nvSpPr>
        <p:spPr/>
        <p:txBody>
          <a:bodyPr/>
          <a:lstStyle/>
          <a:p>
            <a:r>
              <a:rPr lang="en-US"/>
              <a:t>Prompting Pattern – Chain of Thought (</a:t>
            </a:r>
            <a:r>
              <a:rPr lang="en-US" err="1"/>
              <a:t>CoT</a:t>
            </a:r>
            <a:r>
              <a:rPr lang="en-US"/>
              <a:t>)</a:t>
            </a:r>
          </a:p>
        </p:txBody>
      </p:sp>
      <p:sp>
        <p:nvSpPr>
          <p:cNvPr id="3" name="Footer Placeholder 2">
            <a:extLst>
              <a:ext uri="{FF2B5EF4-FFF2-40B4-BE49-F238E27FC236}">
                <a16:creationId xmlns:a16="http://schemas.microsoft.com/office/drawing/2014/main" id="{B6206890-5E34-F5B8-F40D-E6A77A7FDCFA}"/>
              </a:ext>
            </a:extLst>
          </p:cNvPr>
          <p:cNvSpPr>
            <a:spLocks noGrp="1"/>
          </p:cNvSpPr>
          <p:nvPr>
            <p:ph type="ftr" sz="quarter" idx="11"/>
          </p:nvPr>
        </p:nvSpPr>
        <p:spPr/>
        <p:txBody>
          <a:bodyPr/>
          <a:lstStyle/>
          <a:p>
            <a:r>
              <a:rPr lang="de-DE"/>
              <a:t>AI-powered Quantum Expert</a:t>
            </a:r>
          </a:p>
        </p:txBody>
      </p:sp>
      <p:sp>
        <p:nvSpPr>
          <p:cNvPr id="9" name="Textfeld 14">
            <a:extLst>
              <a:ext uri="{FF2B5EF4-FFF2-40B4-BE49-F238E27FC236}">
                <a16:creationId xmlns:a16="http://schemas.microsoft.com/office/drawing/2014/main" id="{7FA28E81-C4B2-BBF1-59B3-B3EBB2A61CCD}"/>
              </a:ext>
            </a:extLst>
          </p:cNvPr>
          <p:cNvSpPr txBox="1"/>
          <p:nvPr/>
        </p:nvSpPr>
        <p:spPr>
          <a:xfrm>
            <a:off x="1075201" y="1104993"/>
            <a:ext cx="2739834" cy="4801314"/>
          </a:xfrm>
          <a:prstGeom prst="rect">
            <a:avLst/>
          </a:prstGeom>
          <a:noFill/>
        </p:spPr>
        <p:txBody>
          <a:bodyPr wrap="square" lIns="91440" tIns="45720" rIns="91440" bIns="45720" rtlCol="0" anchor="t">
            <a:spAutoFit/>
          </a:bodyPr>
          <a:lstStyle/>
          <a:p>
            <a:r>
              <a:rPr lang="de-DE">
                <a:solidFill>
                  <a:srgbClr val="676666"/>
                </a:solidFill>
              </a:rPr>
              <a:t>Funktionsweise </a:t>
            </a:r>
            <a:r>
              <a:rPr lang="de-DE" err="1">
                <a:solidFill>
                  <a:srgbClr val="676666"/>
                </a:solidFill>
              </a:rPr>
              <a:t>CoT</a:t>
            </a:r>
            <a:r>
              <a:rPr lang="de-DE">
                <a:solidFill>
                  <a:srgbClr val="676666"/>
                </a:solidFill>
              </a:rPr>
              <a:t>:</a:t>
            </a:r>
          </a:p>
          <a:p>
            <a:endParaRPr lang="de-DE" sz="1600">
              <a:solidFill>
                <a:srgbClr val="676666"/>
              </a:solidFill>
            </a:endParaRPr>
          </a:p>
          <a:p>
            <a:r>
              <a:rPr lang="de-DE" sz="1600" b="1"/>
              <a:t>1. Argumentationsschritte</a:t>
            </a:r>
          </a:p>
          <a:p>
            <a:r>
              <a:rPr lang="de-DE" sz="1600"/>
              <a:t>LLMs führen ähnlich wie bei </a:t>
            </a:r>
            <a:r>
              <a:rPr lang="de-DE" sz="1600" err="1"/>
              <a:t>ReAct</a:t>
            </a:r>
            <a:r>
              <a:rPr lang="de-DE" sz="1600"/>
              <a:t> zusätzliche Argumentationsschritte aus, um die Informationen besser zu verarbeiten.</a:t>
            </a:r>
          </a:p>
          <a:p>
            <a:endParaRPr lang="de-DE" sz="1600"/>
          </a:p>
          <a:p>
            <a:r>
              <a:rPr lang="de-DE" sz="1600" b="1"/>
              <a:t>2. Beispieldaten</a:t>
            </a:r>
            <a:endParaRPr lang="de-DE" sz="1600"/>
          </a:p>
          <a:p>
            <a:r>
              <a:rPr lang="de-DE" sz="1600"/>
              <a:t>Abhängig von bestehenden Daten können dem Modell Beispiele mitgegeben werden, um die Antwortqualität zu verbessern (</a:t>
            </a:r>
            <a:r>
              <a:rPr lang="de-DE" sz="1600" err="1"/>
              <a:t>Few</a:t>
            </a:r>
            <a:r>
              <a:rPr lang="de-DE" sz="1600"/>
              <a:t>-Shot </a:t>
            </a:r>
            <a:r>
              <a:rPr lang="de-DE" sz="1600" err="1"/>
              <a:t>CoT</a:t>
            </a:r>
            <a:r>
              <a:rPr lang="de-DE" sz="1600"/>
              <a:t> </a:t>
            </a:r>
            <a:r>
              <a:rPr lang="de-DE" sz="1600" err="1"/>
              <a:t>prompting</a:t>
            </a:r>
            <a:r>
              <a:rPr lang="de-DE" sz="1600"/>
              <a:t>)</a:t>
            </a:r>
            <a:endParaRPr lang="de-DE" sz="1600">
              <a:solidFill>
                <a:srgbClr val="000000"/>
              </a:solidFill>
            </a:endParaRPr>
          </a:p>
          <a:p>
            <a:endParaRPr lang="de-DE" sz="1600" b="1">
              <a:solidFill>
                <a:srgbClr val="000000"/>
              </a:solidFill>
            </a:endParaRPr>
          </a:p>
          <a:p>
            <a:endParaRPr lang="de-DE" sz="1600" b="1">
              <a:solidFill>
                <a:srgbClr val="000000"/>
              </a:solidFill>
            </a:endParaRPr>
          </a:p>
        </p:txBody>
      </p:sp>
      <p:pic>
        <p:nvPicPr>
          <p:cNvPr id="6" name="Picture 5">
            <a:extLst>
              <a:ext uri="{FF2B5EF4-FFF2-40B4-BE49-F238E27FC236}">
                <a16:creationId xmlns:a16="http://schemas.microsoft.com/office/drawing/2014/main" id="{363C38E6-1FAB-7AFD-FF46-598EE0A7C168}"/>
              </a:ext>
            </a:extLst>
          </p:cNvPr>
          <p:cNvPicPr>
            <a:picLocks noChangeAspect="1"/>
          </p:cNvPicPr>
          <p:nvPr/>
        </p:nvPicPr>
        <p:blipFill>
          <a:blip r:embed="rId2"/>
          <a:srcRect l="2079" t="2149" r="1476" b="2156"/>
          <a:stretch/>
        </p:blipFill>
        <p:spPr>
          <a:xfrm>
            <a:off x="4262714" y="1797680"/>
            <a:ext cx="7578696" cy="3712484"/>
          </a:xfrm>
          <a:prstGeom prst="rect">
            <a:avLst/>
          </a:prstGeom>
        </p:spPr>
      </p:pic>
      <p:sp>
        <p:nvSpPr>
          <p:cNvPr id="4" name="Foliennummernplatzhalter 3">
            <a:extLst>
              <a:ext uri="{FF2B5EF4-FFF2-40B4-BE49-F238E27FC236}">
                <a16:creationId xmlns:a16="http://schemas.microsoft.com/office/drawing/2014/main" id="{1AB9DADC-42FD-52C1-07C6-487DBFB48CE7}"/>
              </a:ext>
            </a:extLst>
          </p:cNvPr>
          <p:cNvSpPr>
            <a:spLocks noGrp="1"/>
          </p:cNvSpPr>
          <p:nvPr>
            <p:ph type="sldNum" sz="quarter" idx="12"/>
          </p:nvPr>
        </p:nvSpPr>
        <p:spPr/>
        <p:txBody>
          <a:bodyPr/>
          <a:lstStyle/>
          <a:p>
            <a:fld id="{ED832909-EC19-48EF-8290-21E6AAD8A5C6}" type="slidenum">
              <a:rPr lang="de-DE" smtClean="0"/>
              <a:pPr/>
              <a:t>44</a:t>
            </a:fld>
            <a:endParaRPr lang="de-DE"/>
          </a:p>
        </p:txBody>
      </p:sp>
    </p:spTree>
    <p:extLst>
      <p:ext uri="{BB962C8B-B14F-4D97-AF65-F5344CB8AC3E}">
        <p14:creationId xmlns:p14="http://schemas.microsoft.com/office/powerpoint/2010/main" val="2467911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bgerundetes Rechteck 4">
            <a:extLst>
              <a:ext uri="{FF2B5EF4-FFF2-40B4-BE49-F238E27FC236}">
                <a16:creationId xmlns:a16="http://schemas.microsoft.com/office/drawing/2014/main" id="{7BD6AE78-0843-381F-A214-5AD90E039730}"/>
              </a:ext>
            </a:extLst>
          </p:cNvPr>
          <p:cNvSpPr/>
          <p:nvPr/>
        </p:nvSpPr>
        <p:spPr>
          <a:xfrm>
            <a:off x="3689109" y="4264897"/>
            <a:ext cx="5185504" cy="1879825"/>
          </a:xfrm>
          <a:prstGeom prst="roundRect">
            <a:avLst>
              <a:gd name="adj" fmla="val 11437"/>
            </a:avLst>
          </a:prstGeom>
          <a:solidFill>
            <a:srgbClr val="737272">
              <a:alpha val="90000"/>
            </a:srgbClr>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5">
            <a:extLst>
              <a:ext uri="{FF2B5EF4-FFF2-40B4-BE49-F238E27FC236}">
                <a16:creationId xmlns:a16="http://schemas.microsoft.com/office/drawing/2014/main" id="{0CDE3B11-C081-D2A5-B45A-D52F6A96F9AB}"/>
              </a:ext>
            </a:extLst>
          </p:cNvPr>
          <p:cNvSpPr/>
          <p:nvPr/>
        </p:nvSpPr>
        <p:spPr>
          <a:xfrm>
            <a:off x="332053" y="1021995"/>
            <a:ext cx="3233948" cy="5122728"/>
          </a:xfrm>
          <a:prstGeom prst="roundRect">
            <a:avLst>
              <a:gd name="adj" fmla="val 5418"/>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l">
              <a:lnSpc>
                <a:spcPct val="100000"/>
              </a:lnSpc>
              <a:spcBef>
                <a:spcPts val="0"/>
              </a:spcBef>
              <a:spcAft>
                <a:spcPts val="0"/>
              </a:spcAft>
              <a:buNone/>
            </a:pPr>
            <a:endParaRPr lang="de-DE" sz="1400" u="none" strike="noStrike" baseline="0" noProof="0">
              <a:solidFill>
                <a:schemeClr val="bg1"/>
              </a:solidFill>
            </a:endParaRPr>
          </a:p>
          <a:p>
            <a:pPr lvl="0" algn="l">
              <a:lnSpc>
                <a:spcPct val="100000"/>
              </a:lnSpc>
              <a:spcBef>
                <a:spcPts val="0"/>
              </a:spcBef>
              <a:spcAft>
                <a:spcPts val="0"/>
              </a:spcAft>
              <a:buNone/>
            </a:pPr>
            <a:endParaRPr lang="de-DE" sz="1400">
              <a:solidFill>
                <a:schemeClr val="bg1"/>
              </a:solidFill>
            </a:endParaRPr>
          </a:p>
          <a:p>
            <a:pPr lvl="0" algn="l">
              <a:lnSpc>
                <a:spcPct val="100000"/>
              </a:lnSpc>
              <a:spcBef>
                <a:spcPts val="0"/>
              </a:spcBef>
              <a:spcAft>
                <a:spcPts val="0"/>
              </a:spcAft>
              <a:buNone/>
            </a:pPr>
            <a:endParaRPr lang="de-DE" sz="1400" u="none" strike="noStrike" baseline="0" noProof="0">
              <a:solidFill>
                <a:schemeClr val="bg1"/>
              </a:solidFill>
            </a:endParaRPr>
          </a:p>
          <a:p>
            <a:pPr lvl="0" algn="l">
              <a:lnSpc>
                <a:spcPct val="100000"/>
              </a:lnSpc>
              <a:spcBef>
                <a:spcPts val="0"/>
              </a:spcBef>
              <a:spcAft>
                <a:spcPts val="0"/>
              </a:spcAft>
              <a:buNone/>
            </a:pPr>
            <a:endParaRPr lang="de-DE" sz="1400">
              <a:solidFill>
                <a:schemeClr val="bg1"/>
              </a:solidFill>
            </a:endParaRPr>
          </a:p>
          <a:p>
            <a:pPr lvl="0" algn="l">
              <a:lnSpc>
                <a:spcPct val="150000"/>
              </a:lnSpc>
              <a:spcBef>
                <a:spcPts val="0"/>
              </a:spcBef>
              <a:spcAft>
                <a:spcPts val="0"/>
              </a:spcAft>
              <a:buNone/>
            </a:pPr>
            <a:endParaRPr lang="de-DE" sz="1400" u="none" strike="noStrike" baseline="0" noProof="0">
              <a:solidFill>
                <a:schemeClr val="bg1"/>
              </a:solidFill>
            </a:endParaRPr>
          </a:p>
          <a:p>
            <a:pPr lvl="0" algn="l">
              <a:lnSpc>
                <a:spcPct val="150000"/>
              </a:lnSpc>
              <a:spcBef>
                <a:spcPts val="0"/>
              </a:spcBef>
              <a:spcAft>
                <a:spcPts val="0"/>
              </a:spcAft>
              <a:buNone/>
            </a:pPr>
            <a:endParaRPr lang="de-DE" sz="1400" u="none" strike="noStrike" baseline="0" noProof="0">
              <a:solidFill>
                <a:schemeClr val="bg1"/>
              </a:solidFill>
            </a:endParaRPr>
          </a:p>
          <a:p>
            <a:pPr lvl="0" algn="l">
              <a:lnSpc>
                <a:spcPct val="150000"/>
              </a:lnSpc>
              <a:spcBef>
                <a:spcPts val="0"/>
              </a:spcBef>
              <a:spcAft>
                <a:spcPts val="0"/>
              </a:spcAft>
              <a:buNone/>
            </a:pPr>
            <a:endParaRPr lang="de-DE" sz="1400" u="none" strike="noStrike" baseline="0" noProof="0">
              <a:solidFill>
                <a:schemeClr val="bg1"/>
              </a:solidFill>
            </a:endParaRPr>
          </a:p>
          <a:p>
            <a:pPr lvl="0" algn="l">
              <a:lnSpc>
                <a:spcPct val="150000"/>
              </a:lnSpc>
              <a:spcBef>
                <a:spcPts val="0"/>
              </a:spcBef>
              <a:spcAft>
                <a:spcPts val="0"/>
              </a:spcAft>
              <a:buNone/>
            </a:pPr>
            <a:endParaRPr lang="de-DE" sz="1400" u="none" strike="noStrike" baseline="0" noProof="0">
              <a:solidFill>
                <a:schemeClr val="bg1"/>
              </a:solidFill>
            </a:endParaRPr>
          </a:p>
          <a:p>
            <a:pPr lvl="0" algn="l">
              <a:lnSpc>
                <a:spcPct val="150000"/>
              </a:lnSpc>
              <a:spcBef>
                <a:spcPts val="0"/>
              </a:spcBef>
              <a:spcAft>
                <a:spcPts val="0"/>
              </a:spcAft>
              <a:buNone/>
            </a:pPr>
            <a:endParaRPr lang="de-DE" sz="1400" u="none" strike="noStrike" baseline="0" noProof="0">
              <a:solidFill>
                <a:schemeClr val="bg1"/>
              </a:solidFill>
            </a:endParaRPr>
          </a:p>
          <a:p>
            <a:pPr lvl="0" algn="ctr">
              <a:spcBef>
                <a:spcPts val="0"/>
              </a:spcBef>
              <a:spcAft>
                <a:spcPts val="0"/>
              </a:spcAft>
              <a:buNone/>
            </a:pPr>
            <a:r>
              <a:rPr lang="de-DE" sz="1400" b="1" u="none" strike="noStrike" baseline="0" noProof="0">
                <a:solidFill>
                  <a:srgbClr val="676666"/>
                </a:solidFill>
              </a:rPr>
              <a:t>Unternehmensname: </a:t>
            </a:r>
          </a:p>
          <a:p>
            <a:pPr lvl="0" algn="ctr">
              <a:spcBef>
                <a:spcPts val="0"/>
              </a:spcBef>
              <a:spcAft>
                <a:spcPts val="0"/>
              </a:spcAft>
              <a:buNone/>
            </a:pPr>
            <a:r>
              <a:rPr lang="de-DE" sz="1400" u="none" strike="noStrike" baseline="0" noProof="0">
                <a:solidFill>
                  <a:srgbClr val="676666"/>
                </a:solidFill>
              </a:rPr>
              <a:t>KIPU Quantum GmbH</a:t>
            </a:r>
          </a:p>
          <a:p>
            <a:pPr lvl="0" algn="ctr">
              <a:spcBef>
                <a:spcPts val="0"/>
              </a:spcBef>
              <a:spcAft>
                <a:spcPts val="0"/>
              </a:spcAft>
              <a:buNone/>
            </a:pPr>
            <a:endParaRPr lang="de-DE" sz="1400">
              <a:solidFill>
                <a:srgbClr val="676666"/>
              </a:solidFill>
            </a:endParaRPr>
          </a:p>
          <a:p>
            <a:pPr lvl="0" algn="ctr">
              <a:buNone/>
            </a:pPr>
            <a:r>
              <a:rPr lang="de-DE" sz="1400" b="1" u="none" strike="noStrike" noProof="0">
                <a:solidFill>
                  <a:srgbClr val="676666"/>
                </a:solidFill>
              </a:rPr>
              <a:t>Geschäftsbereich: </a:t>
            </a:r>
          </a:p>
          <a:p>
            <a:pPr lvl="0" algn="ctr">
              <a:buNone/>
            </a:pPr>
            <a:r>
              <a:rPr lang="de-DE" sz="1400" u="none" strike="noStrike" noProof="0" err="1">
                <a:solidFill>
                  <a:srgbClr val="676666"/>
                </a:solidFill>
              </a:rPr>
              <a:t>Quantencomputing</a:t>
            </a:r>
            <a:endParaRPr lang="de-DE" sz="1400" u="none" strike="noStrike" noProof="0">
              <a:solidFill>
                <a:srgbClr val="676666"/>
              </a:solidFill>
            </a:endParaRPr>
          </a:p>
          <a:p>
            <a:pPr lvl="0" algn="ctr">
              <a:buNone/>
            </a:pPr>
            <a:endParaRPr lang="de-DE" sz="1400" u="none" strike="noStrike" noProof="0">
              <a:solidFill>
                <a:srgbClr val="676666"/>
              </a:solidFill>
            </a:endParaRPr>
          </a:p>
          <a:p>
            <a:pPr lvl="0" algn="ctr">
              <a:buNone/>
            </a:pPr>
            <a:r>
              <a:rPr lang="de-DE" sz="1400" b="1" u="none" strike="noStrike" noProof="0">
                <a:solidFill>
                  <a:srgbClr val="676666"/>
                </a:solidFill>
              </a:rPr>
              <a:t>Gründungsjahr: </a:t>
            </a:r>
          </a:p>
          <a:p>
            <a:pPr lvl="0" algn="ctr">
              <a:buNone/>
            </a:pPr>
            <a:r>
              <a:rPr lang="de-DE" sz="1400" u="none" strike="noStrike" noProof="0">
                <a:solidFill>
                  <a:srgbClr val="676666"/>
                </a:solidFill>
              </a:rPr>
              <a:t>2021</a:t>
            </a:r>
          </a:p>
          <a:p>
            <a:pPr lvl="0" algn="ctr">
              <a:buNone/>
            </a:pPr>
            <a:endParaRPr lang="de-DE" sz="1400" u="none" strike="noStrike" noProof="0">
              <a:solidFill>
                <a:srgbClr val="676666"/>
              </a:solidFill>
            </a:endParaRPr>
          </a:p>
          <a:p>
            <a:pPr lvl="0" algn="ctr">
              <a:buNone/>
            </a:pPr>
            <a:r>
              <a:rPr lang="de-DE" sz="1400" b="1" u="none" strike="noStrike" noProof="0">
                <a:solidFill>
                  <a:srgbClr val="676666"/>
                </a:solidFill>
              </a:rPr>
              <a:t>Standorte: </a:t>
            </a:r>
          </a:p>
          <a:p>
            <a:pPr lvl="0" algn="ctr">
              <a:buNone/>
            </a:pPr>
            <a:r>
              <a:rPr lang="de-DE" sz="1400" u="none" strike="noStrike" noProof="0">
                <a:solidFill>
                  <a:srgbClr val="676666"/>
                </a:solidFill>
              </a:rPr>
              <a:t>Karlsruhe und Berlin</a:t>
            </a:r>
            <a:endParaRPr lang="de-DE" sz="1400">
              <a:solidFill>
                <a:srgbClr val="676666"/>
              </a:solidFill>
            </a:endParaRPr>
          </a:p>
        </p:txBody>
      </p:sp>
      <p:sp>
        <p:nvSpPr>
          <p:cNvPr id="2" name="Titel 1">
            <a:extLst>
              <a:ext uri="{FF2B5EF4-FFF2-40B4-BE49-F238E27FC236}">
                <a16:creationId xmlns:a16="http://schemas.microsoft.com/office/drawing/2014/main" id="{59473E47-24D1-1122-A80B-A14268A20AB0}"/>
              </a:ext>
            </a:extLst>
          </p:cNvPr>
          <p:cNvSpPr>
            <a:spLocks noGrp="1"/>
          </p:cNvSpPr>
          <p:nvPr>
            <p:ph type="title"/>
          </p:nvPr>
        </p:nvSpPr>
        <p:spPr/>
        <p:txBody>
          <a:bodyPr/>
          <a:lstStyle/>
          <a:p>
            <a:r>
              <a:rPr lang="de-DE">
                <a:solidFill>
                  <a:srgbClr val="676666"/>
                </a:solidFill>
              </a:rPr>
              <a:t>KIPU Quantum GmbH</a:t>
            </a:r>
          </a:p>
        </p:txBody>
      </p:sp>
      <p:sp>
        <p:nvSpPr>
          <p:cNvPr id="3" name="Fußzeilenplatzhalter 2">
            <a:extLst>
              <a:ext uri="{FF2B5EF4-FFF2-40B4-BE49-F238E27FC236}">
                <a16:creationId xmlns:a16="http://schemas.microsoft.com/office/drawing/2014/main" id="{D0EEB8AF-EA11-C1A8-3EEE-1F08A38251C8}"/>
              </a:ext>
            </a:extLst>
          </p:cNvPr>
          <p:cNvSpPr>
            <a:spLocks noGrp="1"/>
          </p:cNvSpPr>
          <p:nvPr>
            <p:ph type="ftr" sz="quarter" idx="11"/>
          </p:nvPr>
        </p:nvSpPr>
        <p:spPr/>
        <p:txBody>
          <a:bodyPr/>
          <a:lstStyle/>
          <a:p>
            <a:r>
              <a:rPr lang="de-DE"/>
              <a:t>AI-powered Quantum Expert</a:t>
            </a:r>
          </a:p>
        </p:txBody>
      </p:sp>
      <p:graphicFrame>
        <p:nvGraphicFramePr>
          <p:cNvPr id="5" name="Tabelle 4">
            <a:extLst>
              <a:ext uri="{FF2B5EF4-FFF2-40B4-BE49-F238E27FC236}">
                <a16:creationId xmlns:a16="http://schemas.microsoft.com/office/drawing/2014/main" id="{E44A5D94-C4B3-3BC0-CB3B-AB1F8CDEF3BE}"/>
              </a:ext>
            </a:extLst>
          </p:cNvPr>
          <p:cNvGraphicFramePr>
            <a:graphicFrameLocks noGrp="1"/>
          </p:cNvGraphicFramePr>
          <p:nvPr>
            <p:extLst>
              <p:ext uri="{D42A27DB-BD31-4B8C-83A1-F6EECF244321}">
                <p14:modId xmlns:p14="http://schemas.microsoft.com/office/powerpoint/2010/main" val="786687867"/>
              </p:ext>
            </p:extLst>
          </p:nvPr>
        </p:nvGraphicFramePr>
        <p:xfrm>
          <a:off x="3786536" y="1021994"/>
          <a:ext cx="7845170" cy="5267017"/>
        </p:xfrm>
        <a:graphic>
          <a:graphicData uri="http://schemas.openxmlformats.org/drawingml/2006/table">
            <a:tbl>
              <a:tblPr firstRow="1" bandRow="1">
                <a:tableStyleId>{2D5ABB26-0587-4C30-8999-92F81FD0307C}</a:tableStyleId>
              </a:tblPr>
              <a:tblGrid>
                <a:gridCol w="4987819">
                  <a:extLst>
                    <a:ext uri="{9D8B030D-6E8A-4147-A177-3AD203B41FA5}">
                      <a16:colId xmlns:a16="http://schemas.microsoft.com/office/drawing/2014/main" val="3076679895"/>
                    </a:ext>
                  </a:extLst>
                </a:gridCol>
                <a:gridCol w="208280">
                  <a:extLst>
                    <a:ext uri="{9D8B030D-6E8A-4147-A177-3AD203B41FA5}">
                      <a16:colId xmlns:a16="http://schemas.microsoft.com/office/drawing/2014/main" val="217389620"/>
                    </a:ext>
                  </a:extLst>
                </a:gridCol>
                <a:gridCol w="2649071">
                  <a:extLst>
                    <a:ext uri="{9D8B030D-6E8A-4147-A177-3AD203B41FA5}">
                      <a16:colId xmlns:a16="http://schemas.microsoft.com/office/drawing/2014/main" val="2639897156"/>
                    </a:ext>
                  </a:extLst>
                </a:gridCol>
              </a:tblGrid>
              <a:tr h="1447787">
                <a:tc>
                  <a:txBody>
                    <a:bodyPr/>
                    <a:lstStyle/>
                    <a:p>
                      <a:pPr marL="0" marR="0" lvl="0" indent="0" algn="l">
                        <a:lnSpc>
                          <a:spcPct val="100000"/>
                        </a:lnSpc>
                        <a:spcBef>
                          <a:spcPts val="1200"/>
                        </a:spcBef>
                        <a:spcAft>
                          <a:spcPts val="0"/>
                        </a:spcAft>
                        <a:buNone/>
                      </a:pPr>
                      <a:endParaRPr lang="de-DE" sz="1400" b="1" u="none" strike="noStrike" kern="1200" baseline="0" noProof="0">
                        <a:solidFill>
                          <a:srgbClr val="000000"/>
                        </a:solidFill>
                        <a:latin typeface="+mn-lt"/>
                        <a:ea typeface="+mn-ea"/>
                        <a:cs typeface="+mn-cs"/>
                      </a:endParaRPr>
                    </a:p>
                    <a:p>
                      <a:pPr marL="0" marR="0" lvl="0" indent="0" algn="l">
                        <a:lnSpc>
                          <a:spcPct val="100000"/>
                        </a:lnSpc>
                        <a:spcBef>
                          <a:spcPts val="1200"/>
                        </a:spcBef>
                        <a:spcAft>
                          <a:spcPts val="0"/>
                        </a:spcAft>
                        <a:buNone/>
                      </a:pPr>
                      <a:r>
                        <a:rPr lang="de-DE" sz="1400" b="1" u="none" strike="noStrike" kern="1200" baseline="0" noProof="0">
                          <a:solidFill>
                            <a:srgbClr val="676666"/>
                          </a:solidFill>
                          <a:latin typeface="+mn-lt"/>
                          <a:ea typeface="+mn-ea"/>
                          <a:cs typeface="+mn-cs"/>
                        </a:rPr>
                        <a:t>Mission: </a:t>
                      </a:r>
                      <a:r>
                        <a:rPr lang="de-DE" sz="1400" u="none" strike="noStrike" kern="1200" baseline="0" noProof="0">
                          <a:solidFill>
                            <a:srgbClr val="676666"/>
                          </a:solidFill>
                          <a:latin typeface="+mn-lt"/>
                          <a:ea typeface="+mn-ea"/>
                          <a:cs typeface="+mn-cs"/>
                        </a:rPr>
                        <a:t>KIPU Quantum entwickelt </a:t>
                      </a:r>
                      <a:r>
                        <a:rPr lang="de-DE" sz="1400" u="none" strike="noStrike" kern="1200" baseline="0" noProof="0" err="1">
                          <a:solidFill>
                            <a:srgbClr val="676666"/>
                          </a:solidFill>
                          <a:latin typeface="+mn-lt"/>
                          <a:ea typeface="+mn-ea"/>
                          <a:cs typeface="+mn-cs"/>
                        </a:rPr>
                        <a:t>Quantencomputing</a:t>
                      </a:r>
                      <a:r>
                        <a:rPr lang="de-DE" sz="1400" u="none" strike="noStrike" kern="1200" baseline="0" noProof="0">
                          <a:solidFill>
                            <a:srgbClr val="676666"/>
                          </a:solidFill>
                          <a:latin typeface="+mn-lt"/>
                          <a:ea typeface="+mn-ea"/>
                          <a:cs typeface="+mn-cs"/>
                        </a:rPr>
                        <a:t>-Lösungen, die reale Geschäftsprobleme lösen. Der Fokus liegt auf spezifischen Quantenalgorithmen, die bereits heute in Optimierung, KI und Simulation einen „Quantum Advantage“ bieten.</a:t>
                      </a:r>
                    </a:p>
                    <a:p>
                      <a:pPr marL="0" marR="0" lvl="0" indent="0" algn="l">
                        <a:lnSpc>
                          <a:spcPct val="100000"/>
                        </a:lnSpc>
                        <a:spcBef>
                          <a:spcPts val="1200"/>
                        </a:spcBef>
                        <a:spcAft>
                          <a:spcPts val="0"/>
                        </a:spcAft>
                        <a:buNone/>
                      </a:pPr>
                      <a:r>
                        <a:rPr lang="de-DE" sz="1400" b="1" u="none" strike="noStrike" kern="1200" baseline="0" noProof="0">
                          <a:solidFill>
                            <a:srgbClr val="676666"/>
                          </a:solidFill>
                          <a:latin typeface="+mn-lt"/>
                          <a:ea typeface="+mn-ea"/>
                          <a:cs typeface="+mn-cs"/>
                        </a:rPr>
                        <a:t>Starkes Team: </a:t>
                      </a:r>
                      <a:r>
                        <a:rPr lang="de-DE" sz="1400" u="none" strike="noStrike" kern="1200" baseline="0" noProof="0">
                          <a:solidFill>
                            <a:srgbClr val="676666"/>
                          </a:solidFill>
                          <a:latin typeface="+mn-lt"/>
                          <a:ea typeface="+mn-ea"/>
                          <a:cs typeface="+mn-cs"/>
                        </a:rPr>
                        <a:t>Über 30+ </a:t>
                      </a:r>
                      <a:r>
                        <a:rPr lang="de-DE" sz="1400" u="none" strike="noStrike" kern="1200" baseline="0" noProof="0" err="1">
                          <a:solidFill>
                            <a:srgbClr val="676666"/>
                          </a:solidFill>
                          <a:latin typeface="+mn-lt"/>
                          <a:ea typeface="+mn-ea"/>
                          <a:cs typeface="+mn-cs"/>
                        </a:rPr>
                        <a:t>PhDs</a:t>
                      </a:r>
                      <a:r>
                        <a:rPr lang="de-DE" sz="1400" u="none" strike="noStrike" kern="1200" baseline="0" noProof="0">
                          <a:solidFill>
                            <a:srgbClr val="676666"/>
                          </a:solidFill>
                          <a:latin typeface="+mn-lt"/>
                          <a:ea typeface="+mn-ea"/>
                          <a:cs typeface="+mn-cs"/>
                        </a:rPr>
                        <a:t> in Quantenphysik, Mathematik, Informatik, KI und Chemie</a:t>
                      </a:r>
                    </a:p>
                    <a:p>
                      <a:pPr>
                        <a:lnSpc>
                          <a:spcPct val="100000"/>
                        </a:lnSpc>
                        <a:spcBef>
                          <a:spcPts val="1200"/>
                        </a:spcBef>
                        <a:spcAft>
                          <a:spcPts val="0"/>
                        </a:spcAft>
                      </a:pPr>
                      <a:r>
                        <a:rPr lang="de-DE" sz="1400" b="1" u="none" strike="noStrike" kern="1200" baseline="0">
                          <a:solidFill>
                            <a:srgbClr val="676666"/>
                          </a:solidFill>
                          <a:latin typeface="+mn-lt"/>
                          <a:ea typeface="+mn-ea"/>
                          <a:cs typeface="+mn-cs"/>
                        </a:rPr>
                        <a:t>Zielgruppen: </a:t>
                      </a:r>
                      <a:r>
                        <a:rPr lang="de-DE" sz="1400" u="none" strike="noStrike" kern="1200" baseline="0">
                          <a:solidFill>
                            <a:srgbClr val="676666"/>
                          </a:solidFill>
                          <a:latin typeface="+mn-lt"/>
                          <a:ea typeface="+mn-ea"/>
                          <a:cs typeface="+mn-cs"/>
                        </a:rPr>
                        <a:t>Entwickler, Unternehmen, Forscher &amp; Quantenhardware-Anbieter</a:t>
                      </a:r>
                    </a:p>
                    <a:p>
                      <a:pPr>
                        <a:lnSpc>
                          <a:spcPct val="100000"/>
                        </a:lnSpc>
                        <a:spcBef>
                          <a:spcPts val="1200"/>
                        </a:spcBef>
                        <a:spcAft>
                          <a:spcPts val="0"/>
                        </a:spcAft>
                      </a:pPr>
                      <a:r>
                        <a:rPr lang="de-DE" sz="1400" b="1" u="none" strike="noStrike" kern="1200" baseline="0" noProof="0">
                          <a:solidFill>
                            <a:srgbClr val="676666"/>
                          </a:solidFill>
                          <a:latin typeface="+mn-lt"/>
                          <a:ea typeface="+mn-ea"/>
                          <a:cs typeface="+mn-cs"/>
                        </a:rPr>
                        <a:t>Branchen: </a:t>
                      </a:r>
                      <a:r>
                        <a:rPr lang="de-DE" sz="1400" u="none" strike="noStrike" kern="1200" baseline="0" noProof="0">
                          <a:solidFill>
                            <a:srgbClr val="676666"/>
                          </a:solidFill>
                          <a:latin typeface="+mn-lt"/>
                          <a:ea typeface="+mn-ea"/>
                          <a:cs typeface="+mn-cs"/>
                        </a:rPr>
                        <a:t>Pharmazie, Chemie, Logistik, Finanzen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a:lnSpc>
                          <a:spcPct val="114999"/>
                        </a:lnSpc>
                        <a:spcBef>
                          <a:spcPts val="0"/>
                        </a:spcBef>
                        <a:spcAft>
                          <a:spcPts val="800"/>
                        </a:spcAft>
                        <a:buNone/>
                      </a:pPr>
                      <a:endParaRPr lang="de-DE" sz="1400" b="1" u="none" strike="noStrike" kern="1200" baseline="0" noProof="0">
                        <a:solidFill>
                          <a:srgbClr val="00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14999"/>
                        </a:lnSpc>
                        <a:spcBef>
                          <a:spcPts val="0"/>
                        </a:spcBef>
                        <a:spcAft>
                          <a:spcPts val="800"/>
                        </a:spcAft>
                        <a:buClrTx/>
                        <a:buSzTx/>
                        <a:buFontTx/>
                        <a:buNone/>
                        <a:tabLst/>
                        <a:defRPr/>
                      </a:pPr>
                      <a:r>
                        <a:rPr lang="de-DE" sz="1400" b="1" u="none" strike="noStrike" kern="1200" baseline="0" noProof="0">
                          <a:solidFill>
                            <a:srgbClr val="676666"/>
                          </a:solidFill>
                        </a:rPr>
                        <a:t>Unsere Ansprechpartner:</a:t>
                      </a:r>
                    </a:p>
                    <a:p>
                      <a:pPr marL="0" marR="0" lvl="0" indent="0" algn="l">
                        <a:lnSpc>
                          <a:spcPct val="114999"/>
                        </a:lnSpc>
                        <a:spcBef>
                          <a:spcPts val="0"/>
                        </a:spcBef>
                        <a:spcAft>
                          <a:spcPts val="800"/>
                        </a:spcAft>
                        <a:buNone/>
                      </a:pPr>
                      <a:endParaRPr lang="de-DE" sz="1400" b="1" u="none" strike="noStrike" kern="1200" baseline="0" noProof="0">
                        <a:solidFill>
                          <a:srgbClr val="00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2197765"/>
                  </a:ext>
                </a:extLst>
              </a:tr>
              <a:tr h="327194">
                <a:tc>
                  <a:txBody>
                    <a:bodyPr/>
                    <a:lstStyle/>
                    <a:p>
                      <a:pPr lvl="0">
                        <a:buNone/>
                      </a:pPr>
                      <a:endParaRPr lang="de-DE" sz="900" u="none" strike="noStrike" noProof="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endParaRPr lang="de-DE" sz="900" u="none" strike="noStrike" noProof="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endParaRPr lang="de-DE" sz="900" u="none" strike="noStrike" noProof="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936725"/>
                  </a:ext>
                </a:extLst>
              </a:tr>
              <a:tr h="1891823">
                <a:tc>
                  <a:txBody>
                    <a:bodyPr/>
                    <a:lstStyle/>
                    <a:p>
                      <a:pPr marL="0" marR="0" lvl="0" indent="0" algn="l">
                        <a:lnSpc>
                          <a:spcPct val="114999"/>
                        </a:lnSpc>
                        <a:spcBef>
                          <a:spcPts val="0"/>
                        </a:spcBef>
                        <a:spcAft>
                          <a:spcPts val="800"/>
                        </a:spcAft>
                        <a:buNone/>
                      </a:pPr>
                      <a:r>
                        <a:rPr lang="de-DE" sz="1400" u="none" strike="noStrike" noProof="0">
                          <a:solidFill>
                            <a:schemeClr val="bg1"/>
                          </a:solidFill>
                        </a:rPr>
                        <a:t>Projektrelevantes Produkt:</a:t>
                      </a:r>
                      <a:endParaRPr lang="de-DE"/>
                    </a:p>
                    <a:p>
                      <a:pPr marL="285750" marR="0" lvl="0" indent="-285750" algn="l">
                        <a:lnSpc>
                          <a:spcPct val="114999"/>
                        </a:lnSpc>
                        <a:spcBef>
                          <a:spcPts val="0"/>
                        </a:spcBef>
                        <a:spcAft>
                          <a:spcPts val="800"/>
                        </a:spcAft>
                        <a:buFont typeface="Courier New"/>
                        <a:buChar char="o"/>
                      </a:pPr>
                      <a:r>
                        <a:rPr lang="de-DE" sz="1400" u="none" strike="noStrike" noProof="0" err="1">
                          <a:solidFill>
                            <a:schemeClr val="bg1"/>
                          </a:solidFill>
                        </a:rPr>
                        <a:t>PlanQK</a:t>
                      </a:r>
                      <a:r>
                        <a:rPr lang="de-DE" sz="1400" u="none" strike="noStrike" noProof="0">
                          <a:solidFill>
                            <a:schemeClr val="bg1"/>
                          </a:solidFill>
                        </a:rPr>
                        <a:t> Plattform: Eine Cloud-basierte Plattform, die die besten Quantenalgorithmen mit einer modernen Infrastruktur kombiniert und eine einfache Implementierung für Unternehmensanwender ermöglicht.</a:t>
                      </a:r>
                      <a:endParaRPr lang="de-DE"/>
                    </a:p>
                    <a:p>
                      <a:pPr lvl="0">
                        <a:buNone/>
                      </a:pPr>
                      <a:endParaRPr lang="de-DE"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endParaRPr lang="de-DE" sz="14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endParaRPr lang="de-DE" sz="14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8166972"/>
                  </a:ext>
                </a:extLst>
              </a:tr>
            </a:tbl>
          </a:graphicData>
        </a:graphic>
      </p:graphicFrame>
      <p:pic>
        <p:nvPicPr>
          <p:cNvPr id="11" name="Grafik 10" descr="Application- and hardware-specific quantum computing | Kipu Quantum GmbH">
            <a:extLst>
              <a:ext uri="{FF2B5EF4-FFF2-40B4-BE49-F238E27FC236}">
                <a16:creationId xmlns:a16="http://schemas.microsoft.com/office/drawing/2014/main" id="{164200DA-650C-7853-9885-A4F71DE9FD4F}"/>
              </a:ext>
            </a:extLst>
          </p:cNvPr>
          <p:cNvPicPr>
            <a:picLocks noChangeAspect="1"/>
          </p:cNvPicPr>
          <p:nvPr/>
        </p:nvPicPr>
        <p:blipFill>
          <a:blip r:embed="rId3">
            <a:extLst>
              <a:ext uri="{28A0092B-C50C-407E-A947-70E740481C1C}">
                <a14:useLocalDpi xmlns:a14="http://schemas.microsoft.com/office/drawing/2010/main" val="0"/>
              </a:ext>
            </a:extLst>
          </a:blip>
          <a:srcRect l="16751" t="905" r="14095" b="11968"/>
          <a:stretch/>
        </p:blipFill>
        <p:spPr bwMode="auto">
          <a:xfrm>
            <a:off x="537614" y="1403047"/>
            <a:ext cx="2793541" cy="1848634"/>
          </a:xfrm>
          <a:prstGeom prst="ellipse">
            <a:avLst/>
          </a:prstGeom>
          <a:noFill/>
          <a:ln>
            <a:noFill/>
          </a:ln>
        </p:spPr>
      </p:pic>
      <p:grpSp>
        <p:nvGrpSpPr>
          <p:cNvPr id="26" name="Gruppieren 25">
            <a:extLst>
              <a:ext uri="{FF2B5EF4-FFF2-40B4-BE49-F238E27FC236}">
                <a16:creationId xmlns:a16="http://schemas.microsoft.com/office/drawing/2014/main" id="{F197E2E6-404D-8B79-E2EC-3E9375B9C816}"/>
              </a:ext>
            </a:extLst>
          </p:cNvPr>
          <p:cNvGrpSpPr>
            <a:grpSpLocks noChangeAspect="1"/>
          </p:cNvGrpSpPr>
          <p:nvPr/>
        </p:nvGrpSpPr>
        <p:grpSpPr>
          <a:xfrm>
            <a:off x="9253460" y="1387932"/>
            <a:ext cx="1954446" cy="2356460"/>
            <a:chOff x="9148163" y="915071"/>
            <a:chExt cx="2237867" cy="2698179"/>
          </a:xfrm>
        </p:grpSpPr>
        <p:pic>
          <p:nvPicPr>
            <p:cNvPr id="18" name="Grafik 17" descr="Ein Bild, das Menschliches Gesicht, Person, Kleidung, Im Haus enthält.&#10;&#10;KI-generierte Inhalte können fehlerhaft sein.">
              <a:extLst>
                <a:ext uri="{FF2B5EF4-FFF2-40B4-BE49-F238E27FC236}">
                  <a16:creationId xmlns:a16="http://schemas.microsoft.com/office/drawing/2014/main" id="{DD050F60-3EAA-E67F-5731-7AFEA4764398}"/>
                </a:ext>
              </a:extLst>
            </p:cNvPr>
            <p:cNvPicPr>
              <a:picLocks noChangeAspect="1"/>
            </p:cNvPicPr>
            <p:nvPr/>
          </p:nvPicPr>
          <p:blipFill>
            <a:blip r:embed="rId4"/>
            <a:srcRect l="16239" r="18835"/>
            <a:stretch>
              <a:fillRect/>
            </a:stretch>
          </p:blipFill>
          <p:spPr>
            <a:xfrm>
              <a:off x="9277095" y="915071"/>
              <a:ext cx="1980001" cy="1980000"/>
            </a:xfrm>
            <a:custGeom>
              <a:avLst/>
              <a:gdLst>
                <a:gd name="connsiteX0" fmla="*/ 1243013 w 2486026"/>
                <a:gd name="connsiteY0" fmla="*/ 0 h 2486025"/>
                <a:gd name="connsiteX1" fmla="*/ 2486026 w 2486026"/>
                <a:gd name="connsiteY1" fmla="*/ 1243013 h 2486025"/>
                <a:gd name="connsiteX2" fmla="*/ 1370104 w 2486026"/>
                <a:gd name="connsiteY2" fmla="*/ 2479608 h 2486025"/>
                <a:gd name="connsiteX3" fmla="*/ 1243033 w 2486026"/>
                <a:gd name="connsiteY3" fmla="*/ 2486025 h 2486025"/>
                <a:gd name="connsiteX4" fmla="*/ 1242993 w 2486026"/>
                <a:gd name="connsiteY4" fmla="*/ 2486025 h 2486025"/>
                <a:gd name="connsiteX5" fmla="*/ 1115922 w 2486026"/>
                <a:gd name="connsiteY5" fmla="*/ 2479608 h 2486025"/>
                <a:gd name="connsiteX6" fmla="*/ 0 w 2486026"/>
                <a:gd name="connsiteY6" fmla="*/ 1243013 h 2486025"/>
                <a:gd name="connsiteX7" fmla="*/ 1243013 w 2486026"/>
                <a:gd name="connsiteY7"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26" h="2486025">
                  <a:moveTo>
                    <a:pt x="1243013" y="0"/>
                  </a:moveTo>
                  <a:cubicBezTo>
                    <a:pt x="1929510" y="0"/>
                    <a:pt x="2486026" y="556516"/>
                    <a:pt x="2486026" y="1243013"/>
                  </a:cubicBezTo>
                  <a:cubicBezTo>
                    <a:pt x="2486026" y="1886604"/>
                    <a:pt x="1996901" y="2415954"/>
                    <a:pt x="1370104" y="2479608"/>
                  </a:cubicBezTo>
                  <a:lnTo>
                    <a:pt x="1243033" y="2486025"/>
                  </a:lnTo>
                  <a:lnTo>
                    <a:pt x="1242993" y="2486025"/>
                  </a:lnTo>
                  <a:lnTo>
                    <a:pt x="1115922" y="2479608"/>
                  </a:lnTo>
                  <a:cubicBezTo>
                    <a:pt x="489125" y="2415954"/>
                    <a:pt x="0" y="1886604"/>
                    <a:pt x="0" y="1243013"/>
                  </a:cubicBezTo>
                  <a:cubicBezTo>
                    <a:pt x="0" y="556516"/>
                    <a:pt x="556516" y="0"/>
                    <a:pt x="1243013" y="0"/>
                  </a:cubicBezTo>
                  <a:close/>
                </a:path>
              </a:pathLst>
            </a:custGeom>
          </p:spPr>
        </p:pic>
        <p:sp>
          <p:nvSpPr>
            <p:cNvPr id="24" name="Textfeld 23">
              <a:extLst>
                <a:ext uri="{FF2B5EF4-FFF2-40B4-BE49-F238E27FC236}">
                  <a16:creationId xmlns:a16="http://schemas.microsoft.com/office/drawing/2014/main" id="{417EA1DF-142D-23E1-EC6C-45C41C5E1F17}"/>
                </a:ext>
              </a:extLst>
            </p:cNvPr>
            <p:cNvSpPr txBox="1"/>
            <p:nvPr/>
          </p:nvSpPr>
          <p:spPr>
            <a:xfrm>
              <a:off x="9148163" y="2943675"/>
              <a:ext cx="2237867" cy="669575"/>
            </a:xfrm>
            <a:prstGeom prst="rect">
              <a:avLst/>
            </a:prstGeom>
            <a:noFill/>
          </p:spPr>
          <p:txBody>
            <a:bodyPr wrap="none" rtlCol="0">
              <a:spAutoFit/>
            </a:bodyPr>
            <a:lstStyle/>
            <a:p>
              <a:pPr algn="ctr"/>
              <a:r>
                <a:rPr lang="de-DE" sz="1600" b="1" kern="1200">
                  <a:solidFill>
                    <a:srgbClr val="676666"/>
                  </a:solidFill>
                  <a:effectLst/>
                </a:rPr>
                <a:t>Michael Falkenthal</a:t>
              </a:r>
            </a:p>
            <a:p>
              <a:pPr algn="ctr"/>
              <a:r>
                <a:rPr lang="de-DE" sz="1600" kern="1200">
                  <a:solidFill>
                    <a:srgbClr val="676666"/>
                  </a:solidFill>
                  <a:effectLst/>
                </a:rPr>
                <a:t>Head </a:t>
              </a:r>
              <a:r>
                <a:rPr lang="de-DE" sz="1600" kern="1200" err="1">
                  <a:solidFill>
                    <a:srgbClr val="676666"/>
                  </a:solidFill>
                  <a:effectLst/>
                </a:rPr>
                <a:t>of</a:t>
              </a:r>
              <a:r>
                <a:rPr lang="de-DE" sz="1600" kern="1200">
                  <a:solidFill>
                    <a:srgbClr val="676666"/>
                  </a:solidFill>
                  <a:effectLst/>
                </a:rPr>
                <a:t> Plattform </a:t>
              </a:r>
            </a:p>
          </p:txBody>
        </p:sp>
      </p:grpSp>
      <p:grpSp>
        <p:nvGrpSpPr>
          <p:cNvPr id="27" name="Gruppieren 26">
            <a:extLst>
              <a:ext uri="{FF2B5EF4-FFF2-40B4-BE49-F238E27FC236}">
                <a16:creationId xmlns:a16="http://schemas.microsoft.com/office/drawing/2014/main" id="{1A4F07F3-9E0B-BAFF-1419-C344917E9227}"/>
              </a:ext>
            </a:extLst>
          </p:cNvPr>
          <p:cNvGrpSpPr>
            <a:grpSpLocks noChangeAspect="1"/>
          </p:cNvGrpSpPr>
          <p:nvPr/>
        </p:nvGrpSpPr>
        <p:grpSpPr>
          <a:xfrm>
            <a:off x="9323670" y="3819912"/>
            <a:ext cx="1814151" cy="2398871"/>
            <a:chOff x="9225818" y="3626231"/>
            <a:chExt cx="2077228" cy="2746740"/>
          </a:xfrm>
        </p:grpSpPr>
        <p:pic>
          <p:nvPicPr>
            <p:cNvPr id="23" name="Grafik 22">
              <a:extLst>
                <a:ext uri="{FF2B5EF4-FFF2-40B4-BE49-F238E27FC236}">
                  <a16:creationId xmlns:a16="http://schemas.microsoft.com/office/drawing/2014/main" id="{820972EE-4537-9F22-598C-D5DD27913507}"/>
                </a:ext>
              </a:extLst>
            </p:cNvPr>
            <p:cNvPicPr>
              <a:picLocks noChangeAspect="1"/>
            </p:cNvPicPr>
            <p:nvPr/>
          </p:nvPicPr>
          <p:blipFill>
            <a:blip r:embed="rId5"/>
            <a:srcRect l="6090" t="7028" r="8399" b="6618"/>
            <a:stretch>
              <a:fillRect/>
            </a:stretch>
          </p:blipFill>
          <p:spPr>
            <a:xfrm>
              <a:off x="9277095" y="3626231"/>
              <a:ext cx="1980000" cy="1980000"/>
            </a:xfrm>
            <a:custGeom>
              <a:avLst/>
              <a:gdLst>
                <a:gd name="connsiteX0" fmla="*/ 1361661 w 2723322"/>
                <a:gd name="connsiteY0" fmla="*/ 0 h 2723322"/>
                <a:gd name="connsiteX1" fmla="*/ 2723322 w 2723322"/>
                <a:gd name="connsiteY1" fmla="*/ 1361661 h 2723322"/>
                <a:gd name="connsiteX2" fmla="*/ 1361661 w 2723322"/>
                <a:gd name="connsiteY2" fmla="*/ 2723322 h 2723322"/>
                <a:gd name="connsiteX3" fmla="*/ 0 w 2723322"/>
                <a:gd name="connsiteY3" fmla="*/ 1361661 h 2723322"/>
                <a:gd name="connsiteX4" fmla="*/ 1361661 w 2723322"/>
                <a:gd name="connsiteY4" fmla="*/ 0 h 2723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3322" h="2723322">
                  <a:moveTo>
                    <a:pt x="1361661" y="0"/>
                  </a:moveTo>
                  <a:cubicBezTo>
                    <a:pt x="2113686" y="0"/>
                    <a:pt x="2723322" y="609636"/>
                    <a:pt x="2723322" y="1361661"/>
                  </a:cubicBezTo>
                  <a:cubicBezTo>
                    <a:pt x="2723322" y="2113686"/>
                    <a:pt x="2113686" y="2723322"/>
                    <a:pt x="1361661" y="2723322"/>
                  </a:cubicBezTo>
                  <a:cubicBezTo>
                    <a:pt x="609636" y="2723322"/>
                    <a:pt x="0" y="2113686"/>
                    <a:pt x="0" y="1361661"/>
                  </a:cubicBezTo>
                  <a:cubicBezTo>
                    <a:pt x="0" y="609636"/>
                    <a:pt x="609636" y="0"/>
                    <a:pt x="1361661" y="0"/>
                  </a:cubicBezTo>
                  <a:close/>
                </a:path>
              </a:pathLst>
            </a:custGeom>
          </p:spPr>
        </p:pic>
        <p:sp>
          <p:nvSpPr>
            <p:cNvPr id="25" name="Textfeld 24">
              <a:extLst>
                <a:ext uri="{FF2B5EF4-FFF2-40B4-BE49-F238E27FC236}">
                  <a16:creationId xmlns:a16="http://schemas.microsoft.com/office/drawing/2014/main" id="{62DA6706-742B-D381-AF12-ABB7E2314101}"/>
                </a:ext>
              </a:extLst>
            </p:cNvPr>
            <p:cNvSpPr txBox="1"/>
            <p:nvPr/>
          </p:nvSpPr>
          <p:spPr>
            <a:xfrm>
              <a:off x="9225818" y="5703396"/>
              <a:ext cx="2077228" cy="669575"/>
            </a:xfrm>
            <a:prstGeom prst="rect">
              <a:avLst/>
            </a:prstGeom>
            <a:noFill/>
          </p:spPr>
          <p:txBody>
            <a:bodyPr wrap="none" rtlCol="0">
              <a:spAutoFit/>
            </a:bodyPr>
            <a:lstStyle/>
            <a:p>
              <a:pPr algn="ctr"/>
              <a:r>
                <a:rPr lang="de-DE" sz="1600" b="1" kern="1200">
                  <a:solidFill>
                    <a:srgbClr val="676666"/>
                  </a:solidFill>
                  <a:effectLst/>
                </a:rPr>
                <a:t>Christoph Krieger</a:t>
              </a:r>
            </a:p>
            <a:p>
              <a:pPr algn="ctr"/>
              <a:r>
                <a:rPr lang="de-DE" sz="1600" kern="1200">
                  <a:solidFill>
                    <a:srgbClr val="676666"/>
                  </a:solidFill>
                  <a:effectLst/>
                </a:rPr>
                <a:t>Software Engineer</a:t>
              </a:r>
            </a:p>
          </p:txBody>
        </p:sp>
      </p:grpSp>
      <p:sp>
        <p:nvSpPr>
          <p:cNvPr id="4" name="Foliennummernplatzhalter 3">
            <a:extLst>
              <a:ext uri="{FF2B5EF4-FFF2-40B4-BE49-F238E27FC236}">
                <a16:creationId xmlns:a16="http://schemas.microsoft.com/office/drawing/2014/main" id="{B7508F53-348C-EA7E-A927-F6712BA33ECE}"/>
              </a:ext>
            </a:extLst>
          </p:cNvPr>
          <p:cNvSpPr>
            <a:spLocks noGrp="1"/>
          </p:cNvSpPr>
          <p:nvPr>
            <p:ph type="sldNum" sz="quarter" idx="12"/>
          </p:nvPr>
        </p:nvSpPr>
        <p:spPr/>
        <p:txBody>
          <a:bodyPr/>
          <a:lstStyle/>
          <a:p>
            <a:fld id="{ED832909-EC19-48EF-8290-21E6AAD8A5C6}" type="slidenum">
              <a:rPr lang="de-DE" smtClean="0"/>
              <a:pPr/>
              <a:t>5</a:t>
            </a:fld>
            <a:endParaRPr lang="de-DE"/>
          </a:p>
        </p:txBody>
      </p:sp>
      <p:sp>
        <p:nvSpPr>
          <p:cNvPr id="6" name="Fußzeilenplatzhalter 2">
            <a:extLst>
              <a:ext uri="{FF2B5EF4-FFF2-40B4-BE49-F238E27FC236}">
                <a16:creationId xmlns:a16="http://schemas.microsoft.com/office/drawing/2014/main" id="{1BE815A3-C675-F94C-7A07-6282E819C0B2}"/>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[1]</a:t>
            </a:r>
          </a:p>
        </p:txBody>
      </p:sp>
    </p:spTree>
    <p:extLst>
      <p:ext uri="{BB962C8B-B14F-4D97-AF65-F5344CB8AC3E}">
        <p14:creationId xmlns:p14="http://schemas.microsoft.com/office/powerpoint/2010/main" val="4072757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08CF2-DCB5-D481-0E77-329D7E5296E8}"/>
            </a:ext>
          </a:extLst>
        </p:cNvPr>
        <p:cNvGrpSpPr/>
        <p:nvPr/>
      </p:nvGrpSpPr>
      <p:grpSpPr>
        <a:xfrm>
          <a:off x="0" y="0"/>
          <a:ext cx="0" cy="0"/>
          <a:chOff x="0" y="0"/>
          <a:chExt cx="0" cy="0"/>
        </a:xfrm>
      </p:grpSpPr>
      <p:sp>
        <p:nvSpPr>
          <p:cNvPr id="29" name="Abgerundetes Rechteck 4">
            <a:extLst>
              <a:ext uri="{FF2B5EF4-FFF2-40B4-BE49-F238E27FC236}">
                <a16:creationId xmlns:a16="http://schemas.microsoft.com/office/drawing/2014/main" id="{BF8AF040-1ABA-CA24-A839-38EB19BA10F6}"/>
              </a:ext>
            </a:extLst>
          </p:cNvPr>
          <p:cNvSpPr/>
          <p:nvPr/>
        </p:nvSpPr>
        <p:spPr>
          <a:xfrm>
            <a:off x="6345984" y="2709531"/>
            <a:ext cx="5270108" cy="3300847"/>
          </a:xfrm>
          <a:prstGeom prst="roundRect">
            <a:avLst>
              <a:gd name="adj" fmla="val 7433"/>
            </a:avLst>
          </a:prstGeom>
          <a:solidFill>
            <a:srgbClr val="818080">
              <a:alpha val="90000"/>
            </a:srgbClr>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de-DE"/>
          </a:p>
          <a:p>
            <a:pPr algn="ctr"/>
            <a:endParaRPr lang="de-DE"/>
          </a:p>
          <a:p>
            <a:pPr algn="ctr"/>
            <a:endParaRPr lang="de-DE"/>
          </a:p>
          <a:p>
            <a:pPr algn="ctr"/>
            <a:endParaRPr lang="de-DE"/>
          </a:p>
          <a:p>
            <a:pPr algn="ctr"/>
            <a:endParaRPr lang="de-DE"/>
          </a:p>
          <a:p>
            <a:pPr algn="ctr"/>
            <a:endParaRPr lang="de-DE"/>
          </a:p>
          <a:p>
            <a:pPr algn="ctr"/>
            <a:endParaRPr lang="de-DE"/>
          </a:p>
          <a:p>
            <a:pPr algn="ctr"/>
            <a:endParaRPr lang="de-DE"/>
          </a:p>
          <a:p>
            <a:pPr algn="ctr"/>
            <a:endParaRPr lang="de-DE"/>
          </a:p>
          <a:p>
            <a:pPr algn="ctr"/>
            <a:endParaRPr lang="de-DE"/>
          </a:p>
          <a:p>
            <a:pPr algn="ctr"/>
            <a:r>
              <a:rPr lang="de-DE">
                <a:solidFill>
                  <a:schemeClr val="bg1"/>
                </a:solidFill>
              </a:rPr>
              <a:t>Quantencomputer</a:t>
            </a:r>
          </a:p>
        </p:txBody>
      </p:sp>
      <p:sp>
        <p:nvSpPr>
          <p:cNvPr id="31" name="Abgerundetes Rechteck 5">
            <a:extLst>
              <a:ext uri="{FF2B5EF4-FFF2-40B4-BE49-F238E27FC236}">
                <a16:creationId xmlns:a16="http://schemas.microsoft.com/office/drawing/2014/main" id="{2DA4CB15-1B6A-BD9E-E727-52DB204FF2BB}"/>
              </a:ext>
            </a:extLst>
          </p:cNvPr>
          <p:cNvSpPr/>
          <p:nvPr/>
        </p:nvSpPr>
        <p:spPr>
          <a:xfrm>
            <a:off x="570726" y="2694441"/>
            <a:ext cx="5270108" cy="3300847"/>
          </a:xfrm>
          <a:prstGeom prst="roundRect">
            <a:avLst>
              <a:gd name="adj" fmla="val 6837"/>
            </a:avLst>
          </a:prstGeom>
          <a:solidFill>
            <a:srgbClr val="FECC00">
              <a:alpha val="899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de-DE">
              <a:solidFill>
                <a:schemeClr val="tx1"/>
              </a:solidFill>
            </a:endParaRPr>
          </a:p>
          <a:p>
            <a:pPr algn="ctr"/>
            <a:endParaRPr lang="de-DE">
              <a:solidFill>
                <a:schemeClr val="tx1"/>
              </a:solidFill>
            </a:endParaRPr>
          </a:p>
          <a:p>
            <a:pPr algn="ctr"/>
            <a:endParaRPr lang="de-DE">
              <a:solidFill>
                <a:schemeClr val="tx1"/>
              </a:solidFill>
            </a:endParaRPr>
          </a:p>
          <a:p>
            <a:pPr algn="ctr"/>
            <a:endParaRPr lang="de-DE">
              <a:solidFill>
                <a:schemeClr val="tx1"/>
              </a:solidFill>
            </a:endParaRPr>
          </a:p>
          <a:p>
            <a:pPr algn="ctr"/>
            <a:endParaRPr lang="de-DE">
              <a:solidFill>
                <a:schemeClr val="tx1"/>
              </a:solidFill>
            </a:endParaRPr>
          </a:p>
          <a:p>
            <a:pPr algn="ctr"/>
            <a:endParaRPr lang="de-DE">
              <a:solidFill>
                <a:schemeClr val="tx1"/>
              </a:solidFill>
            </a:endParaRPr>
          </a:p>
          <a:p>
            <a:pPr algn="ctr"/>
            <a:endParaRPr lang="de-DE">
              <a:solidFill>
                <a:schemeClr val="tx1"/>
              </a:solidFill>
            </a:endParaRPr>
          </a:p>
          <a:p>
            <a:pPr algn="ctr"/>
            <a:endParaRPr lang="de-DE">
              <a:solidFill>
                <a:schemeClr val="tx1"/>
              </a:solidFill>
            </a:endParaRPr>
          </a:p>
          <a:p>
            <a:pPr algn="ctr"/>
            <a:endParaRPr lang="de-DE">
              <a:solidFill>
                <a:schemeClr val="tx1"/>
              </a:solidFill>
            </a:endParaRPr>
          </a:p>
          <a:p>
            <a:pPr algn="ctr"/>
            <a:endParaRPr lang="de-DE">
              <a:solidFill>
                <a:schemeClr val="tx1"/>
              </a:solidFill>
            </a:endParaRPr>
          </a:p>
          <a:p>
            <a:pPr algn="ctr"/>
            <a:r>
              <a:rPr lang="de-DE">
                <a:solidFill>
                  <a:schemeClr val="tx1"/>
                </a:solidFill>
              </a:rPr>
              <a:t>Klassische Computer</a:t>
            </a:r>
          </a:p>
        </p:txBody>
      </p:sp>
      <p:sp>
        <p:nvSpPr>
          <p:cNvPr id="2" name="Titel 1">
            <a:extLst>
              <a:ext uri="{FF2B5EF4-FFF2-40B4-BE49-F238E27FC236}">
                <a16:creationId xmlns:a16="http://schemas.microsoft.com/office/drawing/2014/main" id="{C6DAF0A8-8F1E-B182-00F5-B85F49895BA5}"/>
              </a:ext>
            </a:extLst>
          </p:cNvPr>
          <p:cNvSpPr>
            <a:spLocks noGrp="1"/>
          </p:cNvSpPr>
          <p:nvPr>
            <p:ph type="title"/>
          </p:nvPr>
        </p:nvSpPr>
        <p:spPr>
          <a:xfrm>
            <a:off x="362339" y="392879"/>
            <a:ext cx="8604379" cy="426848"/>
          </a:xfrm>
        </p:spPr>
        <p:txBody>
          <a:bodyPr/>
          <a:lstStyle/>
          <a:p>
            <a:r>
              <a:rPr lang="de-DE" err="1">
                <a:solidFill>
                  <a:srgbClr val="676666"/>
                </a:solidFill>
                <a:latin typeface="Aptos Display"/>
              </a:rPr>
              <a:t>Quantencomputing</a:t>
            </a:r>
            <a:endParaRPr lang="de-DE">
              <a:solidFill>
                <a:srgbClr val="676666"/>
              </a:solidFill>
            </a:endParaRPr>
          </a:p>
        </p:txBody>
      </p:sp>
      <p:sp>
        <p:nvSpPr>
          <p:cNvPr id="3" name="Fußzeilenplatzhalter 2">
            <a:extLst>
              <a:ext uri="{FF2B5EF4-FFF2-40B4-BE49-F238E27FC236}">
                <a16:creationId xmlns:a16="http://schemas.microsoft.com/office/drawing/2014/main" id="{082CADBB-1486-0EF8-55E4-59464ED3C72D}"/>
              </a:ext>
            </a:extLst>
          </p:cNvPr>
          <p:cNvSpPr>
            <a:spLocks noGrp="1"/>
          </p:cNvSpPr>
          <p:nvPr>
            <p:ph type="ftr" sz="quarter" idx="11"/>
          </p:nvPr>
        </p:nvSpPr>
        <p:spPr/>
        <p:txBody>
          <a:bodyPr/>
          <a:lstStyle/>
          <a:p>
            <a:r>
              <a:rPr lang="de-DE"/>
              <a:t>AI-powered Quantum Expert</a:t>
            </a:r>
          </a:p>
        </p:txBody>
      </p:sp>
      <p:pic>
        <p:nvPicPr>
          <p:cNvPr id="6" name="Grafik 5" descr="Taschenrechner Silhouette">
            <a:extLst>
              <a:ext uri="{FF2B5EF4-FFF2-40B4-BE49-F238E27FC236}">
                <a16:creationId xmlns:a16="http://schemas.microsoft.com/office/drawing/2014/main" id="{D75C17B5-7EB8-65F6-600C-DC11764F1E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49337" y="3052953"/>
            <a:ext cx="578445" cy="578445"/>
          </a:xfrm>
          <a:prstGeom prst="rect">
            <a:avLst/>
          </a:prstGeom>
        </p:spPr>
      </p:pic>
      <p:pic>
        <p:nvPicPr>
          <p:cNvPr id="10" name="Grafik 9" descr="Monitor Silhouette">
            <a:extLst>
              <a:ext uri="{FF2B5EF4-FFF2-40B4-BE49-F238E27FC236}">
                <a16:creationId xmlns:a16="http://schemas.microsoft.com/office/drawing/2014/main" id="{BD079D97-89E4-65BD-95F1-9784F71934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6287" y="3847303"/>
            <a:ext cx="1891341" cy="1814019"/>
          </a:xfrm>
          <a:prstGeom prst="rect">
            <a:avLst/>
          </a:prstGeom>
        </p:spPr>
      </p:pic>
      <p:pic>
        <p:nvPicPr>
          <p:cNvPr id="12" name="Grafik 11" descr="Taschenrechner Silhouette">
            <a:extLst>
              <a:ext uri="{FF2B5EF4-FFF2-40B4-BE49-F238E27FC236}">
                <a16:creationId xmlns:a16="http://schemas.microsoft.com/office/drawing/2014/main" id="{CC6445CE-1B0E-1BEC-85A7-37E1251674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9986" y="3051713"/>
            <a:ext cx="578445" cy="578445"/>
          </a:xfrm>
          <a:prstGeom prst="rect">
            <a:avLst/>
          </a:prstGeom>
        </p:spPr>
      </p:pic>
      <p:pic>
        <p:nvPicPr>
          <p:cNvPr id="13" name="Grafik 12" descr="Taschenrechner Silhouette">
            <a:extLst>
              <a:ext uri="{FF2B5EF4-FFF2-40B4-BE49-F238E27FC236}">
                <a16:creationId xmlns:a16="http://schemas.microsoft.com/office/drawing/2014/main" id="{E9ECD03C-FA20-751D-F52B-5ADFDB0AF7A2}"/>
              </a:ext>
            </a:extLst>
          </p:cNvPr>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2203938" y="3052537"/>
            <a:ext cx="578445" cy="578445"/>
          </a:xfrm>
          <a:prstGeom prst="rect">
            <a:avLst/>
          </a:prstGeom>
        </p:spPr>
      </p:pic>
      <p:pic>
        <p:nvPicPr>
          <p:cNvPr id="15" name="Grafik 14" descr="Taschenrechner Silhouette">
            <a:extLst>
              <a:ext uri="{FF2B5EF4-FFF2-40B4-BE49-F238E27FC236}">
                <a16:creationId xmlns:a16="http://schemas.microsoft.com/office/drawing/2014/main" id="{78D6E728-B852-8649-5252-E30E6724A2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68699" y="3051713"/>
            <a:ext cx="578445" cy="578445"/>
          </a:xfrm>
          <a:prstGeom prst="rect">
            <a:avLst/>
          </a:prstGeom>
        </p:spPr>
      </p:pic>
      <p:cxnSp>
        <p:nvCxnSpPr>
          <p:cNvPr id="20" name="Gerade Verbindung mit Pfeil 19">
            <a:extLst>
              <a:ext uri="{FF2B5EF4-FFF2-40B4-BE49-F238E27FC236}">
                <a16:creationId xmlns:a16="http://schemas.microsoft.com/office/drawing/2014/main" id="{96C0647C-99CE-DB06-FBB6-FE3F8A3FE805}"/>
              </a:ext>
            </a:extLst>
          </p:cNvPr>
          <p:cNvCxnSpPr/>
          <p:nvPr/>
        </p:nvCxnSpPr>
        <p:spPr>
          <a:xfrm flipV="1">
            <a:off x="2088414" y="3718989"/>
            <a:ext cx="2150283" cy="1083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feld 20">
            <a:extLst>
              <a:ext uri="{FF2B5EF4-FFF2-40B4-BE49-F238E27FC236}">
                <a16:creationId xmlns:a16="http://schemas.microsoft.com/office/drawing/2014/main" id="{955F2774-DF9C-1CEB-B80B-DDC6787C2A6B}"/>
              </a:ext>
            </a:extLst>
          </p:cNvPr>
          <p:cNvSpPr txBox="1"/>
          <p:nvPr/>
        </p:nvSpPr>
        <p:spPr>
          <a:xfrm>
            <a:off x="1586225" y="3393126"/>
            <a:ext cx="795868" cy="3839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a:t>Zeit</a:t>
            </a:r>
          </a:p>
        </p:txBody>
      </p:sp>
      <p:sp>
        <p:nvSpPr>
          <p:cNvPr id="27" name="Abgerundetes Rechteck 4">
            <a:extLst>
              <a:ext uri="{FF2B5EF4-FFF2-40B4-BE49-F238E27FC236}">
                <a16:creationId xmlns:a16="http://schemas.microsoft.com/office/drawing/2014/main" id="{E2F903E4-1BF8-C43E-B9D3-1A8138D2A145}"/>
              </a:ext>
            </a:extLst>
          </p:cNvPr>
          <p:cNvSpPr/>
          <p:nvPr/>
        </p:nvSpPr>
        <p:spPr>
          <a:xfrm>
            <a:off x="570726" y="997587"/>
            <a:ext cx="11045366" cy="1425644"/>
          </a:xfrm>
          <a:prstGeom prst="roundRect">
            <a:avLst>
              <a:gd name="adj" fmla="val 14598"/>
            </a:avLst>
          </a:prstGeom>
          <a:solidFill>
            <a:srgbClr val="818080">
              <a:alpha val="90000"/>
            </a:srgbClr>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b="1" err="1"/>
              <a:t>Quantencomputing</a:t>
            </a:r>
            <a:r>
              <a:rPr lang="de-DE" sz="1400"/>
              <a:t> </a:t>
            </a:r>
            <a:r>
              <a:rPr lang="de-DE" sz="1400">
                <a:ea typeface="+mn-lt"/>
                <a:cs typeface="+mn-lt"/>
              </a:rPr>
              <a:t>ist eine neue Art von Computertechnik, die erlaubt Berechnungen viel schneller und effizienter durchzuführen als klassische Computer. </a:t>
            </a:r>
            <a:endParaRPr lang="de-DE" sz="1400"/>
          </a:p>
        </p:txBody>
      </p:sp>
      <p:pic>
        <p:nvPicPr>
          <p:cNvPr id="36" name="Grafik 35" descr="Monitor Silhouette">
            <a:extLst>
              <a:ext uri="{FF2B5EF4-FFF2-40B4-BE49-F238E27FC236}">
                <a16:creationId xmlns:a16="http://schemas.microsoft.com/office/drawing/2014/main" id="{016A7287-5BDB-4F92-5E73-AEC7EFF745E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81227" y="3894426"/>
            <a:ext cx="1891341" cy="1814019"/>
          </a:xfrm>
          <a:prstGeom prst="rect">
            <a:avLst/>
          </a:prstGeom>
        </p:spPr>
      </p:pic>
      <p:pic>
        <p:nvPicPr>
          <p:cNvPr id="16" name="Grafik 15" descr="Taschenrechner Silhouette">
            <a:extLst>
              <a:ext uri="{FF2B5EF4-FFF2-40B4-BE49-F238E27FC236}">
                <a16:creationId xmlns:a16="http://schemas.microsoft.com/office/drawing/2014/main" id="{F4B6E21E-97A4-CC7F-6098-3139D8F7A3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99336" y="2889667"/>
            <a:ext cx="578445" cy="578445"/>
          </a:xfrm>
          <a:prstGeom prst="rect">
            <a:avLst/>
          </a:prstGeom>
        </p:spPr>
      </p:pic>
      <p:pic>
        <p:nvPicPr>
          <p:cNvPr id="17" name="Grafik 16" descr="Taschenrechner Silhouette">
            <a:extLst>
              <a:ext uri="{FF2B5EF4-FFF2-40B4-BE49-F238E27FC236}">
                <a16:creationId xmlns:a16="http://schemas.microsoft.com/office/drawing/2014/main" id="{E4841F44-76BF-245C-F4FA-38890A8A44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28224" y="3075903"/>
            <a:ext cx="578445" cy="578445"/>
          </a:xfrm>
          <a:prstGeom prst="rect">
            <a:avLst/>
          </a:prstGeom>
        </p:spPr>
      </p:pic>
      <p:pic>
        <p:nvPicPr>
          <p:cNvPr id="18" name="Grafik 17" descr="Taschenrechner Silhouette">
            <a:extLst>
              <a:ext uri="{FF2B5EF4-FFF2-40B4-BE49-F238E27FC236}">
                <a16:creationId xmlns:a16="http://schemas.microsoft.com/office/drawing/2014/main" id="{50EC0795-62F8-4158-4A8A-B3AC62EBE1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08367" y="3179537"/>
            <a:ext cx="578445" cy="578445"/>
          </a:xfrm>
          <a:prstGeom prst="rect">
            <a:avLst/>
          </a:prstGeom>
        </p:spPr>
      </p:pic>
      <p:pic>
        <p:nvPicPr>
          <p:cNvPr id="19" name="Grafik 18" descr="Taschenrechner Silhouette">
            <a:extLst>
              <a:ext uri="{FF2B5EF4-FFF2-40B4-BE49-F238E27FC236}">
                <a16:creationId xmlns:a16="http://schemas.microsoft.com/office/drawing/2014/main" id="{9088EC35-1DFA-EA87-7C2B-A3AA0A18C2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60364" y="2973094"/>
            <a:ext cx="578445" cy="578445"/>
          </a:xfrm>
          <a:prstGeom prst="rect">
            <a:avLst/>
          </a:prstGeom>
        </p:spPr>
      </p:pic>
      <p:cxnSp>
        <p:nvCxnSpPr>
          <p:cNvPr id="24" name="Gerade Verbindung mit Pfeil 23">
            <a:extLst>
              <a:ext uri="{FF2B5EF4-FFF2-40B4-BE49-F238E27FC236}">
                <a16:creationId xmlns:a16="http://schemas.microsoft.com/office/drawing/2014/main" id="{837419DF-F363-3715-30BA-70CCE369E969}"/>
              </a:ext>
            </a:extLst>
          </p:cNvPr>
          <p:cNvCxnSpPr>
            <a:cxnSpLocks/>
          </p:cNvCxnSpPr>
          <p:nvPr/>
        </p:nvCxnSpPr>
        <p:spPr>
          <a:xfrm flipV="1">
            <a:off x="7875985" y="3791560"/>
            <a:ext cx="2150283" cy="10839"/>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5" name="Textfeld 24">
            <a:extLst>
              <a:ext uri="{FF2B5EF4-FFF2-40B4-BE49-F238E27FC236}">
                <a16:creationId xmlns:a16="http://schemas.microsoft.com/office/drawing/2014/main" id="{A7109BB0-E041-5695-0AA1-486C35D33EEE}"/>
              </a:ext>
            </a:extLst>
          </p:cNvPr>
          <p:cNvSpPr txBox="1"/>
          <p:nvPr/>
        </p:nvSpPr>
        <p:spPr>
          <a:xfrm>
            <a:off x="7373796" y="3465697"/>
            <a:ext cx="795868" cy="3839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a:solidFill>
                  <a:srgbClr val="FFFFFF"/>
                </a:solidFill>
              </a:rPr>
              <a:t>Zeit</a:t>
            </a:r>
          </a:p>
        </p:txBody>
      </p:sp>
      <p:sp>
        <p:nvSpPr>
          <p:cNvPr id="4" name="Foliennummernplatzhalter 3">
            <a:extLst>
              <a:ext uri="{FF2B5EF4-FFF2-40B4-BE49-F238E27FC236}">
                <a16:creationId xmlns:a16="http://schemas.microsoft.com/office/drawing/2014/main" id="{128C6419-6E0F-BB56-C9A8-C75DD65F4E1F}"/>
              </a:ext>
            </a:extLst>
          </p:cNvPr>
          <p:cNvSpPr>
            <a:spLocks noGrp="1"/>
          </p:cNvSpPr>
          <p:nvPr>
            <p:ph type="sldNum" sz="quarter" idx="12"/>
          </p:nvPr>
        </p:nvSpPr>
        <p:spPr/>
        <p:txBody>
          <a:bodyPr/>
          <a:lstStyle/>
          <a:p>
            <a:fld id="{ED832909-EC19-48EF-8290-21E6AAD8A5C6}" type="slidenum">
              <a:rPr lang="de-DE" smtClean="0"/>
              <a:pPr/>
              <a:t>6</a:t>
            </a:fld>
            <a:endParaRPr lang="de-DE"/>
          </a:p>
        </p:txBody>
      </p:sp>
      <p:sp>
        <p:nvSpPr>
          <p:cNvPr id="5" name="Fußzeilenplatzhalter 2">
            <a:extLst>
              <a:ext uri="{FF2B5EF4-FFF2-40B4-BE49-F238E27FC236}">
                <a16:creationId xmlns:a16="http://schemas.microsoft.com/office/drawing/2014/main" id="{203D158C-EA1E-2754-B5B3-C60735BD6119}"/>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[9]</a:t>
            </a:r>
          </a:p>
        </p:txBody>
      </p:sp>
    </p:spTree>
    <p:extLst>
      <p:ext uri="{BB962C8B-B14F-4D97-AF65-F5344CB8AC3E}">
        <p14:creationId xmlns:p14="http://schemas.microsoft.com/office/powerpoint/2010/main" val="108722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7B5E06D-5A11-900C-1E90-E372773F6057}"/>
              </a:ext>
            </a:extLst>
          </p:cNvPr>
          <p:cNvSpPr>
            <a:spLocks noGrp="1"/>
          </p:cNvSpPr>
          <p:nvPr>
            <p:ph type="ftr" sz="quarter" idx="11"/>
          </p:nvPr>
        </p:nvSpPr>
        <p:spPr/>
        <p:txBody>
          <a:bodyPr/>
          <a:lstStyle/>
          <a:p>
            <a:r>
              <a:rPr lang="de-DE"/>
              <a:t>AI-powered Quantum Expert</a:t>
            </a:r>
          </a:p>
        </p:txBody>
      </p:sp>
      <p:sp>
        <p:nvSpPr>
          <p:cNvPr id="6" name="Textfeld 5">
            <a:extLst>
              <a:ext uri="{FF2B5EF4-FFF2-40B4-BE49-F238E27FC236}">
                <a16:creationId xmlns:a16="http://schemas.microsoft.com/office/drawing/2014/main" id="{ABBC2D91-3F9E-7BC9-1369-FE30F564BF13}"/>
              </a:ext>
            </a:extLst>
          </p:cNvPr>
          <p:cNvSpPr txBox="1"/>
          <p:nvPr/>
        </p:nvSpPr>
        <p:spPr>
          <a:xfrm>
            <a:off x="3048000" y="1735734"/>
            <a:ext cx="6096000" cy="923330"/>
          </a:xfrm>
          <a:prstGeom prst="rect">
            <a:avLst/>
          </a:prstGeom>
          <a:noFill/>
        </p:spPr>
        <p:txBody>
          <a:bodyPr wrap="square">
            <a:spAutoFit/>
          </a:bodyPr>
          <a:lstStyle/>
          <a:p>
            <a:pPr algn="ctr"/>
            <a:r>
              <a:rPr lang="de-DE" sz="1800" b="1">
                <a:solidFill>
                  <a:srgbClr val="676666"/>
                </a:solidFill>
              </a:rPr>
              <a:t>Wie kann man die </a:t>
            </a:r>
            <a:r>
              <a:rPr lang="de-DE" sz="1800" b="1" err="1">
                <a:solidFill>
                  <a:srgbClr val="676666"/>
                </a:solidFill>
              </a:rPr>
              <a:t>PlanQK</a:t>
            </a:r>
            <a:r>
              <a:rPr lang="de-DE" sz="1800" b="1">
                <a:solidFill>
                  <a:srgbClr val="676666"/>
                </a:solidFill>
              </a:rPr>
              <a:t> Plattform nutzbar und das Thema </a:t>
            </a:r>
            <a:r>
              <a:rPr lang="de-DE" sz="1800" b="1" err="1">
                <a:solidFill>
                  <a:srgbClr val="676666"/>
                </a:solidFill>
              </a:rPr>
              <a:t>Quantencomputing</a:t>
            </a:r>
            <a:r>
              <a:rPr lang="de-DE" sz="1800" b="1">
                <a:solidFill>
                  <a:srgbClr val="676666"/>
                </a:solidFill>
              </a:rPr>
              <a:t> mit all seinen Vorteilen verständlich machen?</a:t>
            </a:r>
          </a:p>
        </p:txBody>
      </p:sp>
      <p:sp>
        <p:nvSpPr>
          <p:cNvPr id="7" name="Textfeld 6">
            <a:extLst>
              <a:ext uri="{FF2B5EF4-FFF2-40B4-BE49-F238E27FC236}">
                <a16:creationId xmlns:a16="http://schemas.microsoft.com/office/drawing/2014/main" id="{476A365B-AD64-F734-4E76-B3D8659B90CF}"/>
              </a:ext>
            </a:extLst>
          </p:cNvPr>
          <p:cNvSpPr txBox="1"/>
          <p:nvPr/>
        </p:nvSpPr>
        <p:spPr>
          <a:xfrm>
            <a:off x="3048000" y="4436439"/>
            <a:ext cx="6096000" cy="923330"/>
          </a:xfrm>
          <a:prstGeom prst="rect">
            <a:avLst/>
          </a:prstGeom>
          <a:noFill/>
        </p:spPr>
        <p:txBody>
          <a:bodyPr wrap="square">
            <a:spAutoFit/>
          </a:bodyPr>
          <a:lstStyle/>
          <a:p>
            <a:pPr algn="ctr"/>
            <a:r>
              <a:rPr lang="de-DE" sz="1800" b="1">
                <a:solidFill>
                  <a:srgbClr val="676666"/>
                </a:solidFill>
              </a:rPr>
              <a:t>Mit einem Chatbot auf der </a:t>
            </a:r>
            <a:r>
              <a:rPr lang="de-DE" sz="1800" b="1" err="1">
                <a:solidFill>
                  <a:srgbClr val="676666"/>
                </a:solidFill>
              </a:rPr>
              <a:t>PlanQK</a:t>
            </a:r>
            <a:r>
              <a:rPr lang="de-DE" sz="1800" b="1">
                <a:solidFill>
                  <a:srgbClr val="676666"/>
                </a:solidFill>
              </a:rPr>
              <a:t> Plattform der bestens mit der Arbeit von KIPU und der </a:t>
            </a:r>
            <a:r>
              <a:rPr lang="de-DE" sz="1800" b="1" err="1">
                <a:solidFill>
                  <a:srgbClr val="676666"/>
                </a:solidFill>
              </a:rPr>
              <a:t>PlanQK</a:t>
            </a:r>
            <a:r>
              <a:rPr lang="de-DE" sz="1800" b="1">
                <a:solidFill>
                  <a:srgbClr val="676666"/>
                </a:solidFill>
              </a:rPr>
              <a:t> Plattform vertraut ist!</a:t>
            </a:r>
          </a:p>
        </p:txBody>
      </p:sp>
      <p:pic>
        <p:nvPicPr>
          <p:cNvPr id="8" name="Picture 2" descr="Chatbot - Free technology icons">
            <a:extLst>
              <a:ext uri="{FF2B5EF4-FFF2-40B4-BE49-F238E27FC236}">
                <a16:creationId xmlns:a16="http://schemas.microsoft.com/office/drawing/2014/main" id="{5D9EF40F-A828-F893-2EDF-388558CED0B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61" b="95898" l="9961" r="89844">
                        <a14:foregroundMark x1="52734" y1="95898" x2="52734" y2="95898"/>
                      </a14:backgroundRemoval>
                    </a14:imgEffect>
                  </a14:imgLayer>
                </a14:imgProps>
              </a:ext>
              <a:ext uri="{28A0092B-C50C-407E-A947-70E740481C1C}">
                <a14:useLocalDpi xmlns:a14="http://schemas.microsoft.com/office/drawing/2010/main" val="0"/>
              </a:ext>
            </a:extLst>
          </a:blip>
          <a:srcRect/>
          <a:stretch>
            <a:fillRect/>
          </a:stretch>
        </p:blipFill>
        <p:spPr bwMode="auto">
          <a:xfrm>
            <a:off x="5390648" y="2788233"/>
            <a:ext cx="1410704" cy="1410704"/>
          </a:xfrm>
          <a:prstGeom prst="rect">
            <a:avLst/>
          </a:prstGeom>
          <a:noFill/>
          <a:extLst>
            <a:ext uri="{909E8E84-426E-40DD-AFC4-6F175D3DCCD1}">
              <a14:hiddenFill xmlns:a14="http://schemas.microsoft.com/office/drawing/2010/main">
                <a:solidFill>
                  <a:srgbClr val="FFFFFF"/>
                </a:solidFill>
              </a14:hiddenFill>
            </a:ext>
          </a:extLst>
        </p:spPr>
      </p:pic>
      <p:sp>
        <p:nvSpPr>
          <p:cNvPr id="2" name="Foliennummernplatzhalter 1">
            <a:extLst>
              <a:ext uri="{FF2B5EF4-FFF2-40B4-BE49-F238E27FC236}">
                <a16:creationId xmlns:a16="http://schemas.microsoft.com/office/drawing/2014/main" id="{F7386714-F9E7-961D-35D4-E95EEB2D419D}"/>
              </a:ext>
            </a:extLst>
          </p:cNvPr>
          <p:cNvSpPr>
            <a:spLocks noGrp="1"/>
          </p:cNvSpPr>
          <p:nvPr>
            <p:ph type="sldNum" sz="quarter" idx="12"/>
          </p:nvPr>
        </p:nvSpPr>
        <p:spPr/>
        <p:txBody>
          <a:bodyPr/>
          <a:lstStyle/>
          <a:p>
            <a:fld id="{ED832909-EC19-48EF-8290-21E6AAD8A5C6}" type="slidenum">
              <a:rPr lang="de-DE" smtClean="0"/>
              <a:pPr/>
              <a:t>7</a:t>
            </a:fld>
            <a:endParaRPr lang="de-DE"/>
          </a:p>
        </p:txBody>
      </p:sp>
      <p:sp>
        <p:nvSpPr>
          <p:cNvPr id="4" name="Fußzeilenplatzhalter 2">
            <a:extLst>
              <a:ext uri="{FF2B5EF4-FFF2-40B4-BE49-F238E27FC236}">
                <a16:creationId xmlns:a16="http://schemas.microsoft.com/office/drawing/2014/main" id="{E3AF963A-9709-395D-633E-ACDF1C1D6DB3}"/>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[8]</a:t>
            </a:r>
          </a:p>
        </p:txBody>
      </p:sp>
    </p:spTree>
    <p:extLst>
      <p:ext uri="{BB962C8B-B14F-4D97-AF65-F5344CB8AC3E}">
        <p14:creationId xmlns:p14="http://schemas.microsoft.com/office/powerpoint/2010/main" val="225448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C1AB9E-D74E-20A1-FF6B-4BEC8B072684}"/>
              </a:ext>
            </a:extLst>
          </p:cNvPr>
          <p:cNvSpPr>
            <a:spLocks noGrp="1"/>
          </p:cNvSpPr>
          <p:nvPr>
            <p:ph type="title"/>
          </p:nvPr>
        </p:nvSpPr>
        <p:spPr/>
        <p:txBody>
          <a:bodyPr/>
          <a:lstStyle/>
          <a:p>
            <a:r>
              <a:rPr lang="de-DE">
                <a:solidFill>
                  <a:srgbClr val="676666"/>
                </a:solidFill>
              </a:rPr>
              <a:t>AI Chatbot auf der </a:t>
            </a:r>
            <a:r>
              <a:rPr lang="de-DE" err="1">
                <a:solidFill>
                  <a:srgbClr val="676666"/>
                </a:solidFill>
              </a:rPr>
              <a:t>PlanQK</a:t>
            </a:r>
            <a:r>
              <a:rPr lang="de-DE">
                <a:solidFill>
                  <a:srgbClr val="676666"/>
                </a:solidFill>
              </a:rPr>
              <a:t> Plattform</a:t>
            </a:r>
            <a:endParaRPr lang="de-DE"/>
          </a:p>
        </p:txBody>
      </p:sp>
      <p:sp>
        <p:nvSpPr>
          <p:cNvPr id="3" name="Fußzeilenplatzhalter 2">
            <a:extLst>
              <a:ext uri="{FF2B5EF4-FFF2-40B4-BE49-F238E27FC236}">
                <a16:creationId xmlns:a16="http://schemas.microsoft.com/office/drawing/2014/main" id="{C438B650-B381-55FF-2F57-C98FA631E939}"/>
              </a:ext>
            </a:extLst>
          </p:cNvPr>
          <p:cNvSpPr>
            <a:spLocks noGrp="1"/>
          </p:cNvSpPr>
          <p:nvPr>
            <p:ph type="ftr" sz="quarter" idx="11"/>
          </p:nvPr>
        </p:nvSpPr>
        <p:spPr/>
        <p:txBody>
          <a:bodyPr/>
          <a:lstStyle/>
          <a:p>
            <a:r>
              <a:rPr lang="de-DE"/>
              <a:t>AI-powered Quantum Expert</a:t>
            </a:r>
          </a:p>
        </p:txBody>
      </p:sp>
      <mc:AlternateContent xmlns:mc="http://schemas.openxmlformats.org/markup-compatibility/2006" xmlns:pslz="http://schemas.microsoft.com/office/powerpoint/2016/slidezoom">
        <mc:Choice Requires="pslz">
          <p:graphicFrame>
            <p:nvGraphicFramePr>
              <p:cNvPr id="6" name="Folienzoom 5">
                <a:extLst>
                  <a:ext uri="{FF2B5EF4-FFF2-40B4-BE49-F238E27FC236}">
                    <a16:creationId xmlns:a16="http://schemas.microsoft.com/office/drawing/2014/main" id="{9CFCF62B-FF97-514D-10C0-3CD049641A98}"/>
                  </a:ext>
                </a:extLst>
              </p:cNvPr>
              <p:cNvGraphicFramePr>
                <a:graphicFrameLocks noChangeAspect="1"/>
              </p:cNvGraphicFramePr>
              <p:nvPr>
                <p:extLst>
                  <p:ext uri="{D42A27DB-BD31-4B8C-83A1-F6EECF244321}">
                    <p14:modId xmlns:p14="http://schemas.microsoft.com/office/powerpoint/2010/main" val="3020944484"/>
                  </p:ext>
                </p:extLst>
              </p:nvPr>
            </p:nvGraphicFramePr>
            <p:xfrm>
              <a:off x="1573162" y="2435828"/>
              <a:ext cx="3569111" cy="2007625"/>
            </p:xfrm>
            <a:graphic>
              <a:graphicData uri="http://schemas.microsoft.com/office/powerpoint/2016/slidezoom">
                <pslz:sldZm>
                  <pslz:sldZmObj sldId="312" cId="1850091468">
                    <pslz:zmPr id="{A6B169F5-616D-4DDC-A2BB-8AE4D4CDFF43}" transitionDur="1000">
                      <p166:blipFill xmlns:p166="http://schemas.microsoft.com/office/powerpoint/2016/6/main">
                        <a:blip r:embed="rId2"/>
                        <a:stretch>
                          <a:fillRect/>
                        </a:stretch>
                      </p166:blipFill>
                      <p166:spPr xmlns:p166="http://schemas.microsoft.com/office/powerpoint/2016/6/main">
                        <a:xfrm>
                          <a:off x="0" y="0"/>
                          <a:ext cx="3569111" cy="2007625"/>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6" name="Folienzoom 5">
                <a:hlinkClick r:id="rId3" action="ppaction://hlinksldjump"/>
                <a:extLst>
                  <a:ext uri="{FF2B5EF4-FFF2-40B4-BE49-F238E27FC236}">
                    <a16:creationId xmlns:a16="http://schemas.microsoft.com/office/drawing/2014/main" id="{9CFCF62B-FF97-514D-10C0-3CD049641A98}"/>
                  </a:ext>
                </a:extLst>
              </p:cNvPr>
              <p:cNvPicPr>
                <a:picLocks noGrp="1" noRot="1" noChangeAspect="1" noMove="1" noResize="1" noEditPoints="1" noAdjustHandles="1" noChangeArrowheads="1" noChangeShapeType="1"/>
              </p:cNvPicPr>
              <p:nvPr/>
            </p:nvPicPr>
            <p:blipFill>
              <a:blip r:embed="rId4"/>
              <a:stretch>
                <a:fillRect/>
              </a:stretch>
            </p:blipFill>
            <p:spPr>
              <a:xfrm>
                <a:off x="1573162" y="2435828"/>
                <a:ext cx="3569111" cy="2007625"/>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8" name="Folienzoom 7">
                <a:extLst>
                  <a:ext uri="{FF2B5EF4-FFF2-40B4-BE49-F238E27FC236}">
                    <a16:creationId xmlns:a16="http://schemas.microsoft.com/office/drawing/2014/main" id="{A3E8636D-0785-2EBA-0E98-9696D669E635}"/>
                  </a:ext>
                </a:extLst>
              </p:cNvPr>
              <p:cNvGraphicFramePr>
                <a:graphicFrameLocks noChangeAspect="1"/>
              </p:cNvGraphicFramePr>
              <p:nvPr>
                <p:extLst>
                  <p:ext uri="{D42A27DB-BD31-4B8C-83A1-F6EECF244321}">
                    <p14:modId xmlns:p14="http://schemas.microsoft.com/office/powerpoint/2010/main" val="632323133"/>
                  </p:ext>
                </p:extLst>
              </p:nvPr>
            </p:nvGraphicFramePr>
            <p:xfrm>
              <a:off x="7049728" y="2435828"/>
              <a:ext cx="3516711" cy="1978150"/>
            </p:xfrm>
            <a:graphic>
              <a:graphicData uri="http://schemas.microsoft.com/office/powerpoint/2016/slidezoom">
                <pslz:sldZm>
                  <pslz:sldZmObj sldId="314" cId="2544924274">
                    <pslz:zmPr id="{6F2DCA1E-1971-4244-8B20-AB6602538AA3}" transitionDur="1000">
                      <p166:blipFill xmlns:p166="http://schemas.microsoft.com/office/powerpoint/2016/6/main">
                        <a:blip r:embed="rId5"/>
                        <a:stretch>
                          <a:fillRect/>
                        </a:stretch>
                      </p166:blipFill>
                      <p166:spPr xmlns:p166="http://schemas.microsoft.com/office/powerpoint/2016/6/main">
                        <a:xfrm>
                          <a:off x="0" y="0"/>
                          <a:ext cx="3516711" cy="1978150"/>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8" name="Folienzoom 7">
                <a:hlinkClick r:id="rId6" action="ppaction://hlinksldjump"/>
                <a:extLst>
                  <a:ext uri="{FF2B5EF4-FFF2-40B4-BE49-F238E27FC236}">
                    <a16:creationId xmlns:a16="http://schemas.microsoft.com/office/drawing/2014/main" id="{A3E8636D-0785-2EBA-0E98-9696D669E635}"/>
                  </a:ext>
                </a:extLst>
              </p:cNvPr>
              <p:cNvPicPr>
                <a:picLocks noGrp="1" noRot="1" noChangeAspect="1" noMove="1" noResize="1" noEditPoints="1" noAdjustHandles="1" noChangeArrowheads="1" noChangeShapeType="1"/>
              </p:cNvPicPr>
              <p:nvPr/>
            </p:nvPicPr>
            <p:blipFill>
              <a:blip r:embed="rId7"/>
              <a:stretch>
                <a:fillRect/>
              </a:stretch>
            </p:blipFill>
            <p:spPr>
              <a:xfrm>
                <a:off x="7049728" y="2435828"/>
                <a:ext cx="3516711" cy="197815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9" name="Textfeld 8">
            <a:extLst>
              <a:ext uri="{FF2B5EF4-FFF2-40B4-BE49-F238E27FC236}">
                <a16:creationId xmlns:a16="http://schemas.microsoft.com/office/drawing/2014/main" id="{4CC304B5-C3AF-AB1E-5FB1-C93A5C9C4C1F}"/>
              </a:ext>
            </a:extLst>
          </p:cNvPr>
          <p:cNvSpPr txBox="1"/>
          <p:nvPr/>
        </p:nvSpPr>
        <p:spPr>
          <a:xfrm>
            <a:off x="1740310" y="2012721"/>
            <a:ext cx="3234813" cy="369332"/>
          </a:xfrm>
          <a:prstGeom prst="rect">
            <a:avLst/>
          </a:prstGeom>
          <a:noFill/>
        </p:spPr>
        <p:txBody>
          <a:bodyPr wrap="square">
            <a:spAutoFit/>
          </a:bodyPr>
          <a:lstStyle/>
          <a:p>
            <a:pPr algn="ctr"/>
            <a:r>
              <a:rPr lang="de-DE" b="1">
                <a:solidFill>
                  <a:srgbClr val="676666"/>
                </a:solidFill>
              </a:rPr>
              <a:t>Wer sind die Nutzer?</a:t>
            </a:r>
            <a:endParaRPr lang="de-DE" sz="1800" b="1">
              <a:solidFill>
                <a:srgbClr val="676666"/>
              </a:solidFill>
            </a:endParaRPr>
          </a:p>
        </p:txBody>
      </p:sp>
      <p:sp>
        <p:nvSpPr>
          <p:cNvPr id="10" name="Textfeld 9">
            <a:extLst>
              <a:ext uri="{FF2B5EF4-FFF2-40B4-BE49-F238E27FC236}">
                <a16:creationId xmlns:a16="http://schemas.microsoft.com/office/drawing/2014/main" id="{BAC4A4C7-1FF8-9FF7-A183-E88E4C33D9DA}"/>
              </a:ext>
            </a:extLst>
          </p:cNvPr>
          <p:cNvSpPr txBox="1"/>
          <p:nvPr/>
        </p:nvSpPr>
        <p:spPr>
          <a:xfrm>
            <a:off x="7190676" y="2012721"/>
            <a:ext cx="3234813" cy="369332"/>
          </a:xfrm>
          <a:prstGeom prst="rect">
            <a:avLst/>
          </a:prstGeom>
          <a:noFill/>
        </p:spPr>
        <p:txBody>
          <a:bodyPr wrap="square">
            <a:spAutoFit/>
          </a:bodyPr>
          <a:lstStyle/>
          <a:p>
            <a:pPr algn="ctr"/>
            <a:r>
              <a:rPr lang="de-DE" sz="1800" b="1">
                <a:solidFill>
                  <a:srgbClr val="676666"/>
                </a:solidFill>
              </a:rPr>
              <a:t>Interaktion mit dem Chatbot</a:t>
            </a:r>
          </a:p>
        </p:txBody>
      </p:sp>
      <p:sp>
        <p:nvSpPr>
          <p:cNvPr id="4" name="Foliennummernplatzhalter 3">
            <a:extLst>
              <a:ext uri="{FF2B5EF4-FFF2-40B4-BE49-F238E27FC236}">
                <a16:creationId xmlns:a16="http://schemas.microsoft.com/office/drawing/2014/main" id="{18E6E9BF-6817-DC44-C132-094B947CD8B7}"/>
              </a:ext>
            </a:extLst>
          </p:cNvPr>
          <p:cNvSpPr>
            <a:spLocks noGrp="1"/>
          </p:cNvSpPr>
          <p:nvPr>
            <p:ph type="sldNum" sz="quarter" idx="12"/>
          </p:nvPr>
        </p:nvSpPr>
        <p:spPr/>
        <p:txBody>
          <a:bodyPr/>
          <a:lstStyle/>
          <a:p>
            <a:fld id="{ED832909-EC19-48EF-8290-21E6AAD8A5C6}" type="slidenum">
              <a:rPr lang="de-DE" smtClean="0"/>
              <a:pPr/>
              <a:t>8</a:t>
            </a:fld>
            <a:endParaRPr lang="de-DE"/>
          </a:p>
        </p:txBody>
      </p:sp>
    </p:spTree>
    <p:extLst>
      <p:ext uri="{BB962C8B-B14F-4D97-AF65-F5344CB8AC3E}">
        <p14:creationId xmlns:p14="http://schemas.microsoft.com/office/powerpoint/2010/main" val="766830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6185F-57CE-1550-25D4-9215A74AF62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9AAA8FC-DDD9-634B-DBA4-B85AAE6669EE}"/>
              </a:ext>
            </a:extLst>
          </p:cNvPr>
          <p:cNvSpPr>
            <a:spLocks noGrp="1"/>
          </p:cNvSpPr>
          <p:nvPr>
            <p:ph type="title"/>
          </p:nvPr>
        </p:nvSpPr>
        <p:spPr/>
        <p:txBody>
          <a:bodyPr>
            <a:normAutofit/>
          </a:bodyPr>
          <a:lstStyle/>
          <a:p>
            <a:r>
              <a:rPr lang="de-DE">
                <a:solidFill>
                  <a:srgbClr val="676666"/>
                </a:solidFill>
              </a:rPr>
              <a:t>Persona</a:t>
            </a:r>
          </a:p>
        </p:txBody>
      </p:sp>
      <p:sp>
        <p:nvSpPr>
          <p:cNvPr id="3" name="Fußzeilenplatzhalter 2">
            <a:extLst>
              <a:ext uri="{FF2B5EF4-FFF2-40B4-BE49-F238E27FC236}">
                <a16:creationId xmlns:a16="http://schemas.microsoft.com/office/drawing/2014/main" id="{545DF7A9-148C-4F21-DB40-258D2607D158}"/>
              </a:ext>
            </a:extLst>
          </p:cNvPr>
          <p:cNvSpPr>
            <a:spLocks noGrp="1"/>
          </p:cNvSpPr>
          <p:nvPr>
            <p:ph type="ftr" sz="quarter" idx="11"/>
          </p:nvPr>
        </p:nvSpPr>
        <p:spPr/>
        <p:txBody>
          <a:bodyPr/>
          <a:lstStyle/>
          <a:p>
            <a:r>
              <a:rPr lang="de-DE"/>
              <a:t>AI-powered Quantum Expert</a:t>
            </a:r>
          </a:p>
        </p:txBody>
      </p:sp>
      <p:sp>
        <p:nvSpPr>
          <p:cNvPr id="5" name="Rechteck 4">
            <a:extLst>
              <a:ext uri="{FF2B5EF4-FFF2-40B4-BE49-F238E27FC236}">
                <a16:creationId xmlns:a16="http://schemas.microsoft.com/office/drawing/2014/main" id="{43D07508-2CD5-CA71-5144-83BAC43115A9}"/>
              </a:ext>
            </a:extLst>
          </p:cNvPr>
          <p:cNvSpPr/>
          <p:nvPr/>
        </p:nvSpPr>
        <p:spPr>
          <a:xfrm>
            <a:off x="362339" y="1091876"/>
            <a:ext cx="5319251" cy="5171272"/>
          </a:xfrm>
          <a:prstGeom prst="rect">
            <a:avLst/>
          </a:prstGeom>
          <a:noFill/>
          <a:ln w="19050">
            <a:solidFill>
              <a:srgbClr val="67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4FB7EB9F-E100-CBDB-F43B-29095E73A045}"/>
              </a:ext>
            </a:extLst>
          </p:cNvPr>
          <p:cNvSpPr/>
          <p:nvPr/>
        </p:nvSpPr>
        <p:spPr>
          <a:xfrm>
            <a:off x="6510412" y="1091876"/>
            <a:ext cx="5319251" cy="5171272"/>
          </a:xfrm>
          <a:prstGeom prst="rect">
            <a:avLst/>
          </a:prstGeom>
          <a:noFill/>
          <a:ln w="19050">
            <a:solidFill>
              <a:srgbClr val="67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D7904764-D7C8-7B73-F3BE-BFAE0DCD1AE0}"/>
              </a:ext>
            </a:extLst>
          </p:cNvPr>
          <p:cNvSpPr txBox="1"/>
          <p:nvPr/>
        </p:nvSpPr>
        <p:spPr>
          <a:xfrm>
            <a:off x="2204977" y="907210"/>
            <a:ext cx="1633975" cy="369332"/>
          </a:xfrm>
          <a:prstGeom prst="rect">
            <a:avLst/>
          </a:prstGeom>
          <a:solidFill>
            <a:schemeClr val="bg1"/>
          </a:solidFill>
        </p:spPr>
        <p:txBody>
          <a:bodyPr wrap="square" rtlCol="0">
            <a:spAutoFit/>
          </a:bodyPr>
          <a:lstStyle/>
          <a:p>
            <a:pPr algn="ctr"/>
            <a:r>
              <a:rPr lang="de-DE" b="1">
                <a:solidFill>
                  <a:srgbClr val="FECC00"/>
                </a:solidFill>
              </a:rPr>
              <a:t>Business </a:t>
            </a:r>
            <a:endParaRPr lang="de-DE" b="1">
              <a:solidFill>
                <a:srgbClr val="FECC00"/>
              </a:solidFill>
              <a:highlight>
                <a:srgbClr val="FFFF00"/>
              </a:highlight>
            </a:endParaRPr>
          </a:p>
        </p:txBody>
      </p:sp>
      <p:sp>
        <p:nvSpPr>
          <p:cNvPr id="8" name="Textfeld 7">
            <a:extLst>
              <a:ext uri="{FF2B5EF4-FFF2-40B4-BE49-F238E27FC236}">
                <a16:creationId xmlns:a16="http://schemas.microsoft.com/office/drawing/2014/main" id="{46599980-B970-5E0E-B35F-5FFA16529681}"/>
              </a:ext>
            </a:extLst>
          </p:cNvPr>
          <p:cNvSpPr txBox="1"/>
          <p:nvPr/>
        </p:nvSpPr>
        <p:spPr>
          <a:xfrm>
            <a:off x="8353050" y="907210"/>
            <a:ext cx="1633975" cy="369332"/>
          </a:xfrm>
          <a:prstGeom prst="rect">
            <a:avLst/>
          </a:prstGeom>
          <a:solidFill>
            <a:schemeClr val="bg1"/>
          </a:solidFill>
        </p:spPr>
        <p:txBody>
          <a:bodyPr wrap="square" rtlCol="0">
            <a:spAutoFit/>
          </a:bodyPr>
          <a:lstStyle/>
          <a:p>
            <a:pPr algn="ctr"/>
            <a:r>
              <a:rPr lang="de-DE" b="1">
                <a:solidFill>
                  <a:srgbClr val="FECC00"/>
                </a:solidFill>
              </a:rPr>
              <a:t>Physiker</a:t>
            </a:r>
          </a:p>
        </p:txBody>
      </p:sp>
      <p:sp>
        <p:nvSpPr>
          <p:cNvPr id="10" name="Textfeld 9">
            <a:extLst>
              <a:ext uri="{FF2B5EF4-FFF2-40B4-BE49-F238E27FC236}">
                <a16:creationId xmlns:a16="http://schemas.microsoft.com/office/drawing/2014/main" id="{6FDF3FF5-05C7-FC32-0B51-9DDDED01A042}"/>
              </a:ext>
            </a:extLst>
          </p:cNvPr>
          <p:cNvSpPr txBox="1"/>
          <p:nvPr/>
        </p:nvSpPr>
        <p:spPr>
          <a:xfrm>
            <a:off x="436080" y="1474098"/>
            <a:ext cx="5171767" cy="1015663"/>
          </a:xfrm>
          <a:prstGeom prst="rect">
            <a:avLst/>
          </a:prstGeom>
          <a:noFill/>
        </p:spPr>
        <p:txBody>
          <a:bodyPr wrap="square">
            <a:spAutoFit/>
          </a:bodyPr>
          <a:lstStyle/>
          <a:p>
            <a:pPr algn="just"/>
            <a:r>
              <a:rPr lang="de-DE" sz="1200">
                <a:solidFill>
                  <a:srgbClr val="676666"/>
                </a:solidFill>
              </a:rPr>
              <a:t>Die betriebswirtschaftlichen Nutzenden möchte die Plattform sicher bedienen, ihre Funktionen verstehen und sie gezielt für seine Anforderungen nutzen. Sie wollen relevante Anwendungsfälle finden, bewerten, berechnete Ergebnisse wirtschaftlich interpretieren und erstellte Modelle langfristig für Analysen und Optimierungen verwalten.</a:t>
            </a:r>
          </a:p>
        </p:txBody>
      </p:sp>
      <p:sp>
        <p:nvSpPr>
          <p:cNvPr id="11" name="Textfeld 10">
            <a:extLst>
              <a:ext uri="{FF2B5EF4-FFF2-40B4-BE49-F238E27FC236}">
                <a16:creationId xmlns:a16="http://schemas.microsoft.com/office/drawing/2014/main" id="{F6189062-9086-CF20-E43A-07AAFB484397}"/>
              </a:ext>
            </a:extLst>
          </p:cNvPr>
          <p:cNvSpPr txBox="1"/>
          <p:nvPr/>
        </p:nvSpPr>
        <p:spPr>
          <a:xfrm>
            <a:off x="436080" y="1166321"/>
            <a:ext cx="1633975" cy="307777"/>
          </a:xfrm>
          <a:prstGeom prst="rect">
            <a:avLst/>
          </a:prstGeom>
          <a:noFill/>
        </p:spPr>
        <p:txBody>
          <a:bodyPr wrap="square" rtlCol="0">
            <a:spAutoFit/>
          </a:bodyPr>
          <a:lstStyle/>
          <a:p>
            <a:r>
              <a:rPr lang="de-DE" sz="1400" b="1">
                <a:solidFill>
                  <a:srgbClr val="676666"/>
                </a:solidFill>
              </a:rPr>
              <a:t>Ziel:</a:t>
            </a:r>
          </a:p>
        </p:txBody>
      </p:sp>
      <p:sp>
        <p:nvSpPr>
          <p:cNvPr id="13" name="Textfeld 12">
            <a:extLst>
              <a:ext uri="{FF2B5EF4-FFF2-40B4-BE49-F238E27FC236}">
                <a16:creationId xmlns:a16="http://schemas.microsoft.com/office/drawing/2014/main" id="{65CDB111-6D41-58D9-ACFB-06096B254A76}"/>
              </a:ext>
            </a:extLst>
          </p:cNvPr>
          <p:cNvSpPr txBox="1"/>
          <p:nvPr/>
        </p:nvSpPr>
        <p:spPr>
          <a:xfrm>
            <a:off x="436079" y="2474136"/>
            <a:ext cx="5171767" cy="3876767"/>
          </a:xfrm>
          <a:prstGeom prst="rect">
            <a:avLst/>
          </a:prstGeom>
          <a:noFill/>
        </p:spPr>
        <p:txBody>
          <a:bodyPr wrap="square">
            <a:spAutoFit/>
          </a:bodyPr>
          <a:lstStyle/>
          <a:p>
            <a:pPr>
              <a:lnSpc>
                <a:spcPct val="107000"/>
              </a:lnSpc>
              <a:spcAft>
                <a:spcPts val="800"/>
              </a:spcAft>
            </a:pPr>
            <a:r>
              <a:rPr lang="de-DE" sz="1400" b="1" kern="100">
                <a:solidFill>
                  <a:srgbClr val="676666"/>
                </a:solidFill>
                <a:effectLst/>
                <a:latin typeface="Aptos" panose="020B0004020202020204" pitchFamily="34" charset="0"/>
                <a:ea typeface="Aptos" panose="020B0004020202020204" pitchFamily="34" charset="0"/>
                <a:cs typeface="Times New Roman" panose="02020603050405020304" pitchFamily="18" charset="0"/>
              </a:rPr>
              <a:t>Unterstützung durch Chatbot:</a:t>
            </a:r>
            <a:endParaRPr lang="de-DE" sz="1400" b="1" kern="100">
              <a:solidFill>
                <a:srgbClr val="676666"/>
              </a:solidFill>
              <a:latin typeface="Aptos" panose="020B0004020202020204" pitchFamily="34" charset="0"/>
              <a:ea typeface="Aptos" panose="020B0004020202020204" pitchFamily="34" charset="0"/>
              <a:cs typeface="Times New Roman" panose="02020603050405020304" pitchFamily="18" charset="0"/>
            </a:endParaRPr>
          </a:p>
          <a:p>
            <a:pPr marL="171450" indent="-171450">
              <a:lnSpc>
                <a:spcPct val="107000"/>
              </a:lnSpc>
              <a:spcAft>
                <a:spcPts val="800"/>
              </a:spcAft>
              <a:buClr>
                <a:srgbClr val="FECC00"/>
              </a:buClr>
              <a:buFont typeface="Wingdings" panose="05000000000000000000" pitchFamily="2" charset="2"/>
              <a:buChar char="§"/>
            </a:pPr>
            <a:r>
              <a:rPr lang="de-DE" sz="1200" kern="100">
                <a:solidFill>
                  <a:srgbClr val="858585"/>
                </a:solidFill>
                <a:effectLst/>
                <a:latin typeface="Aptos" panose="020B0004020202020204" pitchFamily="34" charset="0"/>
                <a:ea typeface="Aptos" panose="020B0004020202020204" pitchFamily="34" charset="0"/>
                <a:cs typeface="Times New Roman" panose="02020603050405020304" pitchFamily="18" charset="0"/>
              </a:rPr>
              <a:t>Der Chatbot kann Fachbegriffe und technische Konzepte in einfachen und verständlichen Worten erläutern, sodass auch Nutzer ohne tiefgehendes Vorwissen sich schnell zurechtfinden.</a:t>
            </a:r>
          </a:p>
          <a:p>
            <a:pPr marL="171450" indent="-171450">
              <a:lnSpc>
                <a:spcPct val="107000"/>
              </a:lnSpc>
              <a:spcAft>
                <a:spcPts val="800"/>
              </a:spcAft>
              <a:buClr>
                <a:srgbClr val="FECC00"/>
              </a:buClr>
              <a:buFont typeface="Wingdings" panose="05000000000000000000" pitchFamily="2" charset="2"/>
              <a:buChar char="§"/>
            </a:pPr>
            <a:r>
              <a:rPr lang="de-DE" sz="1200" kern="100">
                <a:solidFill>
                  <a:srgbClr val="858585"/>
                </a:solidFill>
                <a:effectLst/>
                <a:latin typeface="Aptos" panose="020B0004020202020204" pitchFamily="34" charset="0"/>
                <a:ea typeface="Aptos" panose="020B0004020202020204" pitchFamily="34" charset="0"/>
                <a:cs typeface="Times New Roman" panose="02020603050405020304" pitchFamily="18" charset="0"/>
              </a:rPr>
              <a:t>Empfehlung relevanter Dokumentationen basierend auf der Problemstellung des Nutzers.</a:t>
            </a:r>
          </a:p>
          <a:p>
            <a:pPr marL="171450" indent="-171450">
              <a:lnSpc>
                <a:spcPct val="107000"/>
              </a:lnSpc>
              <a:spcAft>
                <a:spcPts val="800"/>
              </a:spcAft>
              <a:buClr>
                <a:srgbClr val="FECC00"/>
              </a:buClr>
              <a:buFont typeface="Wingdings" panose="05000000000000000000" pitchFamily="2" charset="2"/>
              <a:buChar char="§"/>
            </a:pPr>
            <a:r>
              <a:rPr lang="de-DE" sz="1200" kern="100">
                <a:solidFill>
                  <a:srgbClr val="858585"/>
                </a:solidFill>
                <a:effectLst/>
                <a:latin typeface="Aptos" panose="020B0004020202020204" pitchFamily="34" charset="0"/>
                <a:ea typeface="Aptos" panose="020B0004020202020204" pitchFamily="34" charset="0"/>
                <a:cs typeface="Times New Roman" panose="02020603050405020304" pitchFamily="18" charset="0"/>
              </a:rPr>
              <a:t>Unterstützung als Navigationshelfer innerhalb der Plattform.</a:t>
            </a:r>
          </a:p>
          <a:p>
            <a:pPr marL="171450" indent="-171450">
              <a:lnSpc>
                <a:spcPct val="107000"/>
              </a:lnSpc>
              <a:spcAft>
                <a:spcPts val="800"/>
              </a:spcAft>
              <a:buClr>
                <a:srgbClr val="FECC00"/>
              </a:buClr>
              <a:buFont typeface="Wingdings" panose="05000000000000000000" pitchFamily="2" charset="2"/>
              <a:buChar char="§"/>
            </a:pPr>
            <a:r>
              <a:rPr lang="de-DE" sz="1200" kern="100">
                <a:solidFill>
                  <a:srgbClr val="858585"/>
                </a:solidFill>
                <a:effectLst/>
                <a:latin typeface="Aptos" panose="020B0004020202020204" pitchFamily="34" charset="0"/>
                <a:ea typeface="Aptos" panose="020B0004020202020204" pitchFamily="34" charset="0"/>
                <a:cs typeface="Times New Roman" panose="02020603050405020304" pitchFamily="18" charset="0"/>
              </a:rPr>
              <a:t>Analyse der vom Nutzer beschriebenen Herausforderungen und Empfehlung passender Anwendungsfälle.</a:t>
            </a:r>
          </a:p>
          <a:p>
            <a:pPr marL="171450" indent="-171450">
              <a:lnSpc>
                <a:spcPct val="107000"/>
              </a:lnSpc>
              <a:spcAft>
                <a:spcPts val="800"/>
              </a:spcAft>
              <a:buClr>
                <a:srgbClr val="FECC00"/>
              </a:buClr>
              <a:buFont typeface="Wingdings" panose="05000000000000000000" pitchFamily="2" charset="2"/>
              <a:buChar char="§"/>
            </a:pPr>
            <a:r>
              <a:rPr lang="de-DE" sz="1200" kern="100">
                <a:solidFill>
                  <a:srgbClr val="858585"/>
                </a:solidFill>
                <a:effectLst/>
                <a:latin typeface="Aptos" panose="020B0004020202020204" pitchFamily="34" charset="0"/>
                <a:ea typeface="Aptos" panose="020B0004020202020204" pitchFamily="34" charset="0"/>
                <a:cs typeface="Times New Roman" panose="02020603050405020304" pitchFamily="18" charset="0"/>
              </a:rPr>
              <a:t>Gegenüberstellung verschiedener Use Cases mit Erläuterung ihrer Stärken und Vorteile zur besseren Entscheidungsfindung.</a:t>
            </a:r>
          </a:p>
          <a:p>
            <a:pPr marL="171450" indent="-171450">
              <a:lnSpc>
                <a:spcPct val="107000"/>
              </a:lnSpc>
              <a:spcAft>
                <a:spcPts val="800"/>
              </a:spcAft>
              <a:buClr>
                <a:srgbClr val="FECC00"/>
              </a:buClr>
              <a:buFont typeface="Wingdings" panose="05000000000000000000" pitchFamily="2" charset="2"/>
              <a:buChar char="§"/>
            </a:pPr>
            <a:r>
              <a:rPr lang="de-DE" sz="1200" kern="100">
                <a:solidFill>
                  <a:srgbClr val="858585"/>
                </a:solidFill>
                <a:effectLst/>
                <a:latin typeface="Aptos" panose="020B0004020202020204" pitchFamily="34" charset="0"/>
                <a:ea typeface="Aptos" panose="020B0004020202020204" pitchFamily="34" charset="0"/>
                <a:cs typeface="Times New Roman" panose="02020603050405020304" pitchFamily="18" charset="0"/>
              </a:rPr>
              <a:t>Unterstützung bei der Interpretation der berechneten Ergebnisse im wirtschaftlichen Kontext zur fundierten Entscheidungsfindung.</a:t>
            </a:r>
          </a:p>
          <a:p>
            <a:pPr marL="171450" indent="-171450">
              <a:lnSpc>
                <a:spcPct val="107000"/>
              </a:lnSpc>
              <a:spcAft>
                <a:spcPts val="800"/>
              </a:spcAft>
              <a:buClr>
                <a:srgbClr val="FECC00"/>
              </a:buClr>
              <a:buFont typeface="Wingdings" panose="05000000000000000000" pitchFamily="2" charset="2"/>
              <a:buChar char="§"/>
            </a:pPr>
            <a:r>
              <a:rPr lang="de-DE" sz="1200" kern="100">
                <a:solidFill>
                  <a:srgbClr val="858585"/>
                </a:solidFill>
                <a:effectLst/>
                <a:latin typeface="Aptos" panose="020B0004020202020204" pitchFamily="34" charset="0"/>
                <a:ea typeface="Aptos" panose="020B0004020202020204" pitchFamily="34" charset="0"/>
                <a:cs typeface="Times New Roman" panose="02020603050405020304" pitchFamily="18" charset="0"/>
              </a:rPr>
              <a:t>Hilfestellung bei der Speicherung und Verwaltung erstellter Modelle zur flexiblen Wiederverwendung und Optimierung.</a:t>
            </a:r>
          </a:p>
        </p:txBody>
      </p:sp>
      <p:sp>
        <p:nvSpPr>
          <p:cNvPr id="12" name="Textfeld 11">
            <a:extLst>
              <a:ext uri="{FF2B5EF4-FFF2-40B4-BE49-F238E27FC236}">
                <a16:creationId xmlns:a16="http://schemas.microsoft.com/office/drawing/2014/main" id="{3F05FB16-77E1-AE59-E002-5AA94B790F64}"/>
              </a:ext>
            </a:extLst>
          </p:cNvPr>
          <p:cNvSpPr txBox="1"/>
          <p:nvPr/>
        </p:nvSpPr>
        <p:spPr>
          <a:xfrm>
            <a:off x="6562485" y="2474136"/>
            <a:ext cx="5193435" cy="3647281"/>
          </a:xfrm>
          <a:prstGeom prst="rect">
            <a:avLst/>
          </a:prstGeom>
          <a:noFill/>
        </p:spPr>
        <p:txBody>
          <a:bodyPr wrap="square">
            <a:spAutoFit/>
          </a:bodyPr>
          <a:lstStyle/>
          <a:p>
            <a:pPr>
              <a:lnSpc>
                <a:spcPct val="116000"/>
              </a:lnSpc>
              <a:spcAft>
                <a:spcPts val="800"/>
              </a:spcAft>
            </a:pPr>
            <a:r>
              <a:rPr lang="de-DE" sz="1400" b="1">
                <a:solidFill>
                  <a:srgbClr val="676666"/>
                </a:solidFill>
                <a:effectLst/>
                <a:latin typeface="Aptos" panose="020B0004020202020204" pitchFamily="34" charset="0"/>
                <a:ea typeface="Aptos" panose="020B0004020202020204" pitchFamily="34" charset="0"/>
                <a:cs typeface="Aptos" panose="020B0004020202020204" pitchFamily="34" charset="0"/>
              </a:rPr>
              <a:t>Unterstützung durch Chatbot:</a:t>
            </a:r>
            <a:endParaRPr lang="de-DE" sz="1400">
              <a:solidFill>
                <a:srgbClr val="676666"/>
              </a:solidFill>
              <a:effectLst/>
              <a:latin typeface="Aptos" panose="020B0004020202020204" pitchFamily="34" charset="0"/>
              <a:ea typeface="Times New Roman" panose="02020603050405020304" pitchFamily="18" charset="0"/>
              <a:cs typeface="Times New Roman" panose="02020603050405020304" pitchFamily="18" charset="0"/>
            </a:endParaRPr>
          </a:p>
          <a:p>
            <a:pPr marL="171450" lvl="0" indent="-171450">
              <a:lnSpc>
                <a:spcPct val="116000"/>
              </a:lnSpc>
              <a:buClr>
                <a:srgbClr val="FECC00"/>
              </a:buClr>
              <a:buFont typeface="Wingdings" panose="05000000000000000000" pitchFamily="2" charset="2"/>
              <a:buChar char="§"/>
            </a:pP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Der Chatbot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soll</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 den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Nutzer</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durch</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 die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Vorbereitungen</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 für die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Ausführung</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eines</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Modells</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leiten</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mit</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Hilfe</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relevanter</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 </a:t>
            </a:r>
            <a:r>
              <a:rPr lang="en-US" sz="1200" err="1">
                <a:solidFill>
                  <a:srgbClr val="7B7A7A"/>
                </a:solidFill>
                <a:effectLst/>
                <a:latin typeface="Aptos" panose="020B0004020202020204" pitchFamily="34" charset="0"/>
                <a:ea typeface="Aptos" panose="020B0004020202020204" pitchFamily="34" charset="0"/>
                <a:cs typeface="Aptos" panose="020B0004020202020204" pitchFamily="34" charset="0"/>
              </a:rPr>
              <a:t>Dokumentation</a:t>
            </a:r>
            <a:r>
              <a:rPr lang="en-US" sz="1200">
                <a:solidFill>
                  <a:srgbClr val="7B7A7A"/>
                </a:solidFill>
                <a:effectLst/>
                <a:latin typeface="Aptos" panose="020B0004020202020204" pitchFamily="34" charset="0"/>
                <a:ea typeface="Aptos" panose="020B0004020202020204" pitchFamily="34" charset="0"/>
                <a:cs typeface="Aptos" panose="020B0004020202020204" pitchFamily="34" charset="0"/>
              </a:rPr>
              <a:t>.</a:t>
            </a:r>
            <a:endParaRPr lang="de-DE" sz="1200">
              <a:solidFill>
                <a:srgbClr val="7B7A7A"/>
              </a:solidFill>
              <a:effectLst/>
              <a:latin typeface="Aptos" panose="020B0004020202020204" pitchFamily="34" charset="0"/>
              <a:ea typeface="Times New Roman" panose="02020603050405020304" pitchFamily="18" charset="0"/>
              <a:cs typeface="Times New Roman" panose="02020603050405020304" pitchFamily="18" charset="0"/>
            </a:endParaRPr>
          </a:p>
          <a:p>
            <a:pPr marL="171450" lvl="0" indent="-171450">
              <a:lnSpc>
                <a:spcPct val="116000"/>
              </a:lnSpc>
              <a:buClr>
                <a:srgbClr val="FECC00"/>
              </a:buClr>
              <a:buFont typeface="Wingdings" panose="05000000000000000000" pitchFamily="2" charset="2"/>
              <a:buChar char="§"/>
            </a:pPr>
            <a:r>
              <a:rPr lang="de-DE" sz="1200">
                <a:solidFill>
                  <a:srgbClr val="7B7A7A"/>
                </a:solidFill>
                <a:effectLst/>
                <a:latin typeface="Aptos" panose="020B0004020202020204" pitchFamily="34" charset="0"/>
                <a:ea typeface="Aptos" panose="020B0004020202020204" pitchFamily="34" charset="0"/>
                <a:cs typeface="Aptos" panose="020B0004020202020204" pitchFamily="34" charset="0"/>
              </a:rPr>
              <a:t>Der Chatbot soll den Nutzer durch die Ausführung des Modells leiten, bis es zu einem Ergebnis kommt mit Hilfe relevanter Dokumentation</a:t>
            </a:r>
            <a:endParaRPr lang="de-DE" sz="1200">
              <a:solidFill>
                <a:srgbClr val="7B7A7A"/>
              </a:solidFill>
              <a:effectLst/>
              <a:latin typeface="Aptos" panose="020B0004020202020204" pitchFamily="34" charset="0"/>
              <a:ea typeface="Times New Roman" panose="02020603050405020304" pitchFamily="18" charset="0"/>
              <a:cs typeface="Times New Roman" panose="02020603050405020304" pitchFamily="18" charset="0"/>
            </a:endParaRPr>
          </a:p>
          <a:p>
            <a:pPr marL="171450" lvl="0" indent="-171450">
              <a:lnSpc>
                <a:spcPct val="116000"/>
              </a:lnSpc>
              <a:buClr>
                <a:srgbClr val="FECC00"/>
              </a:buClr>
              <a:buFont typeface="Wingdings" panose="05000000000000000000" pitchFamily="2" charset="2"/>
              <a:buChar char="§"/>
            </a:pPr>
            <a:r>
              <a:rPr lang="de-DE" sz="1200">
                <a:solidFill>
                  <a:srgbClr val="7B7A7A"/>
                </a:solidFill>
                <a:effectLst/>
                <a:latin typeface="Aptos" panose="020B0004020202020204" pitchFamily="34" charset="0"/>
                <a:ea typeface="Aptos" panose="020B0004020202020204" pitchFamily="34" charset="0"/>
                <a:cs typeface="Aptos" panose="020B0004020202020204" pitchFamily="34" charset="0"/>
              </a:rPr>
              <a:t>Der Chatbot hilft dem Nutzer bei der Erstellung eines eigenen Algorithmus bzw. Dem Hochladen seines eigenen Algorithmus</a:t>
            </a:r>
            <a:endParaRPr lang="de-DE" sz="1200">
              <a:solidFill>
                <a:srgbClr val="7B7A7A"/>
              </a:solidFill>
              <a:effectLst/>
              <a:latin typeface="Aptos" panose="020B0004020202020204" pitchFamily="34" charset="0"/>
              <a:ea typeface="Times New Roman" panose="02020603050405020304" pitchFamily="18" charset="0"/>
              <a:cs typeface="Times New Roman" panose="02020603050405020304" pitchFamily="18" charset="0"/>
            </a:endParaRPr>
          </a:p>
          <a:p>
            <a:pPr marL="171450" lvl="0" indent="-171450">
              <a:lnSpc>
                <a:spcPct val="116000"/>
              </a:lnSpc>
              <a:buClr>
                <a:srgbClr val="FECC00"/>
              </a:buClr>
              <a:buFont typeface="Wingdings" panose="05000000000000000000" pitchFamily="2" charset="2"/>
              <a:buChar char="§"/>
            </a:pPr>
            <a:r>
              <a:rPr lang="de-DE" sz="1200">
                <a:solidFill>
                  <a:srgbClr val="7B7A7A"/>
                </a:solidFill>
                <a:effectLst/>
                <a:latin typeface="Aptos" panose="020B0004020202020204" pitchFamily="34" charset="0"/>
                <a:ea typeface="Aptos" panose="020B0004020202020204" pitchFamily="34" charset="0"/>
                <a:cs typeface="Aptos" panose="020B0004020202020204" pitchFamily="34" charset="0"/>
              </a:rPr>
              <a:t>Empfehlung relevanter Dokumentationen basierend auf der Problemstellung des Nutzers.</a:t>
            </a:r>
            <a:endParaRPr lang="de-DE" sz="1200">
              <a:solidFill>
                <a:srgbClr val="7B7A7A"/>
              </a:solidFill>
              <a:effectLst/>
              <a:latin typeface="Aptos" panose="020B0004020202020204" pitchFamily="34" charset="0"/>
              <a:ea typeface="Times New Roman" panose="02020603050405020304" pitchFamily="18" charset="0"/>
              <a:cs typeface="Times New Roman" panose="02020603050405020304" pitchFamily="18" charset="0"/>
            </a:endParaRPr>
          </a:p>
          <a:p>
            <a:pPr marL="171450" lvl="0" indent="-171450">
              <a:lnSpc>
                <a:spcPct val="116000"/>
              </a:lnSpc>
              <a:buClr>
                <a:srgbClr val="FECC00"/>
              </a:buClr>
              <a:buFont typeface="Wingdings" panose="05000000000000000000" pitchFamily="2" charset="2"/>
              <a:buChar char="§"/>
            </a:pPr>
            <a:r>
              <a:rPr lang="de-DE" sz="1200">
                <a:solidFill>
                  <a:srgbClr val="7B7A7A"/>
                </a:solidFill>
                <a:effectLst/>
                <a:latin typeface="Aptos" panose="020B0004020202020204" pitchFamily="34" charset="0"/>
                <a:ea typeface="Aptos" panose="020B0004020202020204" pitchFamily="34" charset="0"/>
                <a:cs typeface="Aptos" panose="020B0004020202020204" pitchFamily="34" charset="0"/>
              </a:rPr>
              <a:t>Unterstützung als Navigationshelfer innerhalb der Plattform.</a:t>
            </a:r>
            <a:endParaRPr lang="de-DE" sz="1200">
              <a:solidFill>
                <a:srgbClr val="7B7A7A"/>
              </a:solidFill>
              <a:effectLst/>
              <a:latin typeface="Aptos" panose="020B0004020202020204" pitchFamily="34" charset="0"/>
              <a:ea typeface="Times New Roman" panose="02020603050405020304" pitchFamily="18" charset="0"/>
              <a:cs typeface="Times New Roman" panose="02020603050405020304" pitchFamily="18" charset="0"/>
            </a:endParaRPr>
          </a:p>
          <a:p>
            <a:pPr marL="171450" lvl="0" indent="-171450">
              <a:lnSpc>
                <a:spcPct val="116000"/>
              </a:lnSpc>
              <a:buClr>
                <a:srgbClr val="FECC00"/>
              </a:buClr>
              <a:buFont typeface="Wingdings" panose="05000000000000000000" pitchFamily="2" charset="2"/>
              <a:buChar char="§"/>
            </a:pPr>
            <a:r>
              <a:rPr lang="de-DE" sz="1200">
                <a:solidFill>
                  <a:srgbClr val="7B7A7A"/>
                </a:solidFill>
                <a:effectLst/>
                <a:latin typeface="Aptos" panose="020B0004020202020204" pitchFamily="34" charset="0"/>
                <a:ea typeface="Aptos" panose="020B0004020202020204" pitchFamily="34" charset="0"/>
                <a:cs typeface="Aptos" panose="020B0004020202020204" pitchFamily="34" charset="0"/>
              </a:rPr>
              <a:t>Analyse des vom Nutzer beschriebenen Algorithmus und Identifizierung möglicher vorhandener Anwendungsfälle.</a:t>
            </a:r>
            <a:endParaRPr lang="de-DE" sz="1200">
              <a:solidFill>
                <a:srgbClr val="7B7A7A"/>
              </a:solidFill>
              <a:effectLst/>
              <a:latin typeface="Aptos" panose="020B0004020202020204" pitchFamily="34" charset="0"/>
              <a:ea typeface="Times New Roman" panose="02020603050405020304" pitchFamily="18" charset="0"/>
              <a:cs typeface="Times New Roman" panose="02020603050405020304" pitchFamily="18" charset="0"/>
            </a:endParaRPr>
          </a:p>
          <a:p>
            <a:pPr marL="628650" lvl="1" indent="-171450">
              <a:lnSpc>
                <a:spcPct val="116000"/>
              </a:lnSpc>
              <a:buClr>
                <a:srgbClr val="FECC00"/>
              </a:buClr>
              <a:buFont typeface="Wingdings" panose="05000000000000000000" pitchFamily="2" charset="2"/>
              <a:buChar char="§"/>
            </a:pPr>
            <a:r>
              <a:rPr lang="de-DE" sz="1200">
                <a:solidFill>
                  <a:srgbClr val="7B7A7A"/>
                </a:solidFill>
                <a:effectLst/>
                <a:latin typeface="Aptos" panose="020B0004020202020204" pitchFamily="34" charset="0"/>
                <a:ea typeface="Aptos" panose="020B0004020202020204" pitchFamily="34" charset="0"/>
                <a:cs typeface="Aptos" panose="020B0004020202020204" pitchFamily="34" charset="0"/>
              </a:rPr>
              <a:t>Gegenüberstellung verschiedener Use Cases mit Erläuterung ihrer Stärken und Vorteile zur besseren Entscheidungsfindung.</a:t>
            </a:r>
            <a:endParaRPr lang="de-DE" sz="1200">
              <a:solidFill>
                <a:srgbClr val="7B7A7A"/>
              </a:solidFill>
              <a:effectLst/>
              <a:latin typeface="Aptos" panose="020B0004020202020204" pitchFamily="34" charset="0"/>
              <a:ea typeface="Times New Roman" panose="02020603050405020304" pitchFamily="18" charset="0"/>
              <a:cs typeface="Times New Roman" panose="02020603050405020304" pitchFamily="18" charset="0"/>
            </a:endParaRPr>
          </a:p>
          <a:p>
            <a:pPr marL="171450" lvl="0" indent="-171450">
              <a:lnSpc>
                <a:spcPct val="116000"/>
              </a:lnSpc>
              <a:spcAft>
                <a:spcPts val="800"/>
              </a:spcAft>
              <a:buClr>
                <a:srgbClr val="FECC00"/>
              </a:buClr>
              <a:buFont typeface="Wingdings" panose="05000000000000000000" pitchFamily="2" charset="2"/>
              <a:buChar char="§"/>
            </a:pPr>
            <a:r>
              <a:rPr lang="de-DE" sz="1200">
                <a:solidFill>
                  <a:srgbClr val="7B7A7A"/>
                </a:solidFill>
                <a:effectLst/>
                <a:latin typeface="Aptos" panose="020B0004020202020204" pitchFamily="34" charset="0"/>
                <a:ea typeface="Aptos" panose="020B0004020202020204" pitchFamily="34" charset="0"/>
                <a:cs typeface="Aptos" panose="020B0004020202020204" pitchFamily="34" charset="0"/>
              </a:rPr>
              <a:t>Hilfestellung bei der Speicherung und Verwaltung erstellter Modelle zur flexiblen Wiederverwendung und Optimierung.</a:t>
            </a:r>
            <a:endParaRPr lang="de-DE" sz="1200">
              <a:solidFill>
                <a:srgbClr val="7B7A7A"/>
              </a:solidFill>
              <a:effectLst/>
              <a:latin typeface="Aptos" panose="020B0004020202020204" pitchFamily="34" charset="0"/>
              <a:ea typeface="Times New Roman" panose="02020603050405020304" pitchFamily="18" charset="0"/>
              <a:cs typeface="Times New Roman" panose="02020603050405020304" pitchFamily="18" charset="0"/>
            </a:endParaRPr>
          </a:p>
        </p:txBody>
      </p:sp>
      <p:sp>
        <p:nvSpPr>
          <p:cNvPr id="17" name="Textfeld 16">
            <a:extLst>
              <a:ext uri="{FF2B5EF4-FFF2-40B4-BE49-F238E27FC236}">
                <a16:creationId xmlns:a16="http://schemas.microsoft.com/office/drawing/2014/main" id="{71FB95B3-8314-4BF6-BFFC-95F7389EBEBB}"/>
              </a:ext>
            </a:extLst>
          </p:cNvPr>
          <p:cNvSpPr txBox="1"/>
          <p:nvPr/>
        </p:nvSpPr>
        <p:spPr>
          <a:xfrm>
            <a:off x="6546184" y="1474098"/>
            <a:ext cx="5193435" cy="1015663"/>
          </a:xfrm>
          <a:prstGeom prst="rect">
            <a:avLst/>
          </a:prstGeom>
          <a:noFill/>
        </p:spPr>
        <p:txBody>
          <a:bodyPr wrap="square">
            <a:spAutoFit/>
          </a:bodyPr>
          <a:lstStyle/>
          <a:p>
            <a:pPr algn="just"/>
            <a:r>
              <a:rPr lang="de-DE" sz="1200">
                <a:solidFill>
                  <a:srgbClr val="7B7A7A"/>
                </a:solidFill>
              </a:rPr>
              <a:t>Die Physiker*innen kennen Quantenalgorithmen, sind aber neu auf der Plattform und möchte sich schnell zurechtfinden. Besonders interessiert Sie die Anwendung der Algorithmen, um neue Ansätze zu entdecken und Ihr Unternehmen strategisch weiterzuentwickeln. Zudem wollen Sie Modelle flexibel mit verschiedenen Daten und Use Cases reproduzieren können.</a:t>
            </a:r>
          </a:p>
        </p:txBody>
      </p:sp>
      <p:sp>
        <p:nvSpPr>
          <p:cNvPr id="20" name="Textfeld 19">
            <a:extLst>
              <a:ext uri="{FF2B5EF4-FFF2-40B4-BE49-F238E27FC236}">
                <a16:creationId xmlns:a16="http://schemas.microsoft.com/office/drawing/2014/main" id="{0B46B6AA-C641-C85D-0B84-1344438ACB77}"/>
              </a:ext>
            </a:extLst>
          </p:cNvPr>
          <p:cNvSpPr txBox="1"/>
          <p:nvPr/>
        </p:nvSpPr>
        <p:spPr>
          <a:xfrm>
            <a:off x="6584153" y="1166320"/>
            <a:ext cx="1633975" cy="307777"/>
          </a:xfrm>
          <a:prstGeom prst="rect">
            <a:avLst/>
          </a:prstGeom>
          <a:noFill/>
        </p:spPr>
        <p:txBody>
          <a:bodyPr wrap="square" rtlCol="0">
            <a:spAutoFit/>
          </a:bodyPr>
          <a:lstStyle/>
          <a:p>
            <a:r>
              <a:rPr lang="de-DE" sz="1400" b="1">
                <a:solidFill>
                  <a:srgbClr val="676666"/>
                </a:solidFill>
              </a:rPr>
              <a:t>Ziel:</a:t>
            </a:r>
          </a:p>
        </p:txBody>
      </p:sp>
      <p:sp>
        <p:nvSpPr>
          <p:cNvPr id="14" name="Rechteck 13">
            <a:extLst>
              <a:ext uri="{FF2B5EF4-FFF2-40B4-BE49-F238E27FC236}">
                <a16:creationId xmlns:a16="http://schemas.microsoft.com/office/drawing/2014/main" id="{DBAF1788-3EE5-8528-A47B-5137FA385060}"/>
              </a:ext>
            </a:extLst>
          </p:cNvPr>
          <p:cNvSpPr/>
          <p:nvPr/>
        </p:nvSpPr>
        <p:spPr>
          <a:xfrm>
            <a:off x="362339" y="2489761"/>
            <a:ext cx="5319251" cy="3773387"/>
          </a:xfrm>
          <a:prstGeom prst="rect">
            <a:avLst/>
          </a:prstGeom>
          <a:solidFill>
            <a:srgbClr val="C6C6C6">
              <a:alpha val="7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510206B3-F8C8-0EB4-B2DF-1F75EA1A08B1}"/>
              </a:ext>
            </a:extLst>
          </p:cNvPr>
          <p:cNvSpPr/>
          <p:nvPr/>
        </p:nvSpPr>
        <p:spPr>
          <a:xfrm>
            <a:off x="6510412" y="2489761"/>
            <a:ext cx="5319251" cy="3773387"/>
          </a:xfrm>
          <a:prstGeom prst="rect">
            <a:avLst/>
          </a:prstGeom>
          <a:solidFill>
            <a:srgbClr val="C6C6C6">
              <a:alpha val="7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Foliennummernplatzhalter 3">
            <a:extLst>
              <a:ext uri="{FF2B5EF4-FFF2-40B4-BE49-F238E27FC236}">
                <a16:creationId xmlns:a16="http://schemas.microsoft.com/office/drawing/2014/main" id="{0E402FFB-071E-E57A-2680-E143237C6CB5}"/>
              </a:ext>
            </a:extLst>
          </p:cNvPr>
          <p:cNvSpPr>
            <a:spLocks noGrp="1"/>
          </p:cNvSpPr>
          <p:nvPr>
            <p:ph type="sldNum" sz="quarter" idx="12"/>
          </p:nvPr>
        </p:nvSpPr>
        <p:spPr/>
        <p:txBody>
          <a:bodyPr/>
          <a:lstStyle/>
          <a:p>
            <a:fld id="{ED832909-EC19-48EF-8290-21E6AAD8A5C6}" type="slidenum">
              <a:rPr lang="de-DE" smtClean="0"/>
              <a:pPr/>
              <a:t>9</a:t>
            </a:fld>
            <a:endParaRPr lang="de-DE"/>
          </a:p>
        </p:txBody>
      </p:sp>
      <p:sp>
        <p:nvSpPr>
          <p:cNvPr id="9" name="Fußzeilenplatzhalter 2">
            <a:extLst>
              <a:ext uri="{FF2B5EF4-FFF2-40B4-BE49-F238E27FC236}">
                <a16:creationId xmlns:a16="http://schemas.microsoft.com/office/drawing/2014/main" id="{71E6DBEA-D0BE-9FB8-25D5-4DB0E6EB5774}"/>
              </a:ext>
            </a:extLst>
          </p:cNvPr>
          <p:cNvSpPr txBox="1">
            <a:spLocks/>
          </p:cNvSpPr>
          <p:nvPr/>
        </p:nvSpPr>
        <p:spPr>
          <a:xfrm>
            <a:off x="7129412" y="6547519"/>
            <a:ext cx="4114800" cy="191170"/>
          </a:xfrm>
          <a:prstGeom prst="rect">
            <a:avLst/>
          </a:prstGeom>
        </p:spPr>
        <p:txBody>
          <a:bodyPr vert="horz" lIns="91440" tIns="45720" rIns="91440" bIns="45720" rtlCol="0" anchor="ctr"/>
          <a:lstStyle>
            <a:defPPr>
              <a:defRPr lang="de-DE"/>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Quelle: [8]</a:t>
            </a:r>
          </a:p>
        </p:txBody>
      </p:sp>
    </p:spTree>
    <p:extLst>
      <p:ext uri="{BB962C8B-B14F-4D97-AF65-F5344CB8AC3E}">
        <p14:creationId xmlns:p14="http://schemas.microsoft.com/office/powerpoint/2010/main" val="185009146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FBBCC18-86DF-1046-B5B8-16CBFAF31E5C}">
  <we:reference id="wa200003964" version="1.0.0.0" store="de-DE" storeType="OMEX"/>
  <we:alternateReferences>
    <we:reference id="wa200003964" version="1.0.0.0" store="wa200003964"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CBCF731E1663974D92022F8E43001B87" ma:contentTypeVersion="11" ma:contentTypeDescription="Ein neues Dokument erstellen." ma:contentTypeScope="" ma:versionID="1b5978d9707d5908fcbbcb2c15a3235f">
  <xsd:schema xmlns:xsd="http://www.w3.org/2001/XMLSchema" xmlns:xs="http://www.w3.org/2001/XMLSchema" xmlns:p="http://schemas.microsoft.com/office/2006/metadata/properties" xmlns:ns2="b1e039f1-2e54-4fee-9963-632c30d57e5e" xmlns:ns3="b8248464-6923-4309-886e-eb9aa9140c69" targetNamespace="http://schemas.microsoft.com/office/2006/metadata/properties" ma:root="true" ma:fieldsID="2a21d23047d15014bfda081c37e054d2" ns2:_="" ns3:_="">
    <xsd:import namespace="b1e039f1-2e54-4fee-9963-632c30d57e5e"/>
    <xsd:import namespace="b8248464-6923-4309-886e-eb9aa9140c6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e039f1-2e54-4fee-9963-632c30d57e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c6159e26-e387-4955-8c38-302e604e49cb"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248464-6923-4309-886e-eb9aa9140c6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a290407-9199-4b36-9d9e-73d559672ea6}" ma:internalName="TaxCatchAll" ma:showField="CatchAllData" ma:web="b8248464-6923-4309-886e-eb9aa9140c6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b8248464-6923-4309-886e-eb9aa9140c69" xsi:nil="true"/>
    <lcf76f155ced4ddcb4097134ff3c332f xmlns="b1e039f1-2e54-4fee-9963-632c30d57e5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E2A6EB4-8606-4161-9500-B5FCC5341EF7}">
  <ds:schemaRefs>
    <ds:schemaRef ds:uri="http://schemas.microsoft.com/sharepoint/v3/contenttype/forms"/>
  </ds:schemaRefs>
</ds:datastoreItem>
</file>

<file path=customXml/itemProps2.xml><?xml version="1.0" encoding="utf-8"?>
<ds:datastoreItem xmlns:ds="http://schemas.openxmlformats.org/officeDocument/2006/customXml" ds:itemID="{655BF03E-6D5C-4793-8ED3-0C61A7FC971A}">
  <ds:schemaRefs>
    <ds:schemaRef ds:uri="b1e039f1-2e54-4fee-9963-632c30d57e5e"/>
    <ds:schemaRef ds:uri="b8248464-6923-4309-886e-eb9aa9140c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9BAE81B1-3AF4-4DB3-9255-6709CBCAA9CF}">
  <ds:schemaRefs>
    <ds:schemaRef ds:uri="b1e039f1-2e54-4fee-9963-632c30d57e5e"/>
    <ds:schemaRef ds:uri="b8248464-6923-4309-886e-eb9aa9140c6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3777</Words>
  <Application>Microsoft Office PowerPoint</Application>
  <PresentationFormat>Breitbild</PresentationFormat>
  <Paragraphs>635</Paragraphs>
  <Slides>44</Slides>
  <Notes>19</Notes>
  <HiddenSlides>11</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44</vt:i4>
      </vt:variant>
    </vt:vector>
  </HeadingPairs>
  <TitlesOfParts>
    <vt:vector size="52" baseType="lpstr">
      <vt:lpstr>Aptos</vt:lpstr>
      <vt:lpstr>Aptos Display</vt:lpstr>
      <vt:lpstr>Aptos SemiBold</vt:lpstr>
      <vt:lpstr>Arial</vt:lpstr>
      <vt:lpstr>Courier New</vt:lpstr>
      <vt:lpstr>-webkit-standard</vt:lpstr>
      <vt:lpstr>Wingdings</vt:lpstr>
      <vt:lpstr>Office</vt:lpstr>
      <vt:lpstr>DBE AI-powered Quantum Expert</vt:lpstr>
      <vt:lpstr>Agenda</vt:lpstr>
      <vt:lpstr>PowerPoint-Präsentation</vt:lpstr>
      <vt:lpstr>Projektsteckbrief </vt:lpstr>
      <vt:lpstr>KIPU Quantum GmbH</vt:lpstr>
      <vt:lpstr>Quantencomputing</vt:lpstr>
      <vt:lpstr>PowerPoint-Präsentation</vt:lpstr>
      <vt:lpstr>AI Chatbot auf der PlanQK Plattform</vt:lpstr>
      <vt:lpstr>Persona</vt:lpstr>
      <vt:lpstr>Wo werden die Nutzer den Chatbot verwenden?</vt:lpstr>
      <vt:lpstr>AI Chatbot auf der PlanQK Plattform</vt:lpstr>
      <vt:lpstr>AI Chatbot auf der PlanQK Plattform</vt:lpstr>
      <vt:lpstr>AI Chatbot auf der PlanQK Plattform</vt:lpstr>
      <vt:lpstr>AI Chatbot auf der PlanQK Plattform</vt:lpstr>
      <vt:lpstr>AI Chatbot auf der PlanQK Plattform</vt:lpstr>
      <vt:lpstr>AI Chatbot auf der PlanQK Plattform</vt:lpstr>
      <vt:lpstr>AI Chatbot auf der PlanQK Plattform</vt:lpstr>
      <vt:lpstr>AI Chatbot auf der PlanQK Plattform</vt:lpstr>
      <vt:lpstr>AI Chatbot auf der PlanQK Plattform</vt:lpstr>
      <vt:lpstr>AI Chatbot auf der PlanQK Plattform</vt:lpstr>
      <vt:lpstr>AI Chatbot auf der PlanQK Plattform</vt:lpstr>
      <vt:lpstr>PowerPoint-Präsentation</vt:lpstr>
      <vt:lpstr>Retrieval Augmented Generation</vt:lpstr>
      <vt:lpstr>PowerPoint-Präsentation</vt:lpstr>
      <vt:lpstr>PowerPoint-Präsentation</vt:lpstr>
      <vt:lpstr>PowerPoint-Präsentation</vt:lpstr>
      <vt:lpstr>Cloud-Lösungen</vt:lpstr>
      <vt:lpstr>Azure vs. AWS als Cloud-Anbieter</vt:lpstr>
      <vt:lpstr>Mögliche (vereinfachte) Architektur einer Azure Umsetzung</vt:lpstr>
      <vt:lpstr>Weitere Azure-Ressourcen zur möglichen Erweiterung</vt:lpstr>
      <vt:lpstr>Prompting Patterns</vt:lpstr>
      <vt:lpstr>PowerPoint-Präsentation</vt:lpstr>
      <vt:lpstr>Quellen</vt:lpstr>
      <vt:lpstr>Farben</vt:lpstr>
      <vt:lpstr>AI Chatbot auf der PlanQK Platform</vt:lpstr>
      <vt:lpstr>PowerPoint-Präsentation</vt:lpstr>
      <vt:lpstr>PowerPoint-Präsentation</vt:lpstr>
      <vt:lpstr>PowerPoint-Präsentation</vt:lpstr>
      <vt:lpstr>Azure MVP</vt:lpstr>
      <vt:lpstr>PowerPoint-Präsentation</vt:lpstr>
      <vt:lpstr>Azure MVP</vt:lpstr>
      <vt:lpstr>Azure MVP</vt:lpstr>
      <vt:lpstr>Prompting Pattern – Reason &amp; Act (ReAct)</vt:lpstr>
      <vt:lpstr>Prompting Pattern – Chain of Thought (CoT)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DBE AI-powered Quantum Expert</dc:title>
  <dc:creator>Kunik, Lars</dc:creator>
  <cp:lastModifiedBy>Kunik, Lars</cp:lastModifiedBy>
  <cp:revision>2</cp:revision>
  <dcterms:created xsi:type="dcterms:W3CDTF">2024-10-30T18:34:24Z</dcterms:created>
  <dcterms:modified xsi:type="dcterms:W3CDTF">2025-04-06T16:54:33Z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0x010100CBCF731E1663974D92022F8E43001B87</vt:lpwstr>
  </property>
  <property fmtid="{D5CDD505-2E9C-101B-9397-08002B2CF9AE}" pid="3" name="MediaServiceImageTags">
    <vt:lpwstr/>
  </property>
</Properties>
</file>